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22"/>
  </p:notesMasterIdLst>
  <p:sldIdLst>
    <p:sldId id="256" r:id="rId6"/>
    <p:sldId id="2860" r:id="rId7"/>
    <p:sldId id="257" r:id="rId8"/>
    <p:sldId id="258" r:id="rId9"/>
    <p:sldId id="259" r:id="rId10"/>
    <p:sldId id="260" r:id="rId11"/>
    <p:sldId id="262" r:id="rId12"/>
    <p:sldId id="2861" r:id="rId13"/>
    <p:sldId id="263" r:id="rId14"/>
    <p:sldId id="261" r:id="rId15"/>
    <p:sldId id="2862" r:id="rId16"/>
    <p:sldId id="264" r:id="rId17"/>
    <p:sldId id="266" r:id="rId18"/>
    <p:sldId id="265" r:id="rId19"/>
    <p:sldId id="2863" r:id="rId20"/>
    <p:sldId id="2859" r:id="rId21"/>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22" autoAdjust="0"/>
    <p:restoredTop sz="94660"/>
  </p:normalViewPr>
  <p:slideViewPr>
    <p:cSldViewPr snapToGrid="0">
      <p:cViewPr varScale="1">
        <p:scale>
          <a:sx n="57" d="100"/>
          <a:sy n="57" d="100"/>
        </p:scale>
        <p:origin x="976" y="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3B8269-C8A9-4BB3-91CE-EBC7B9F881C4}" type="datetimeFigureOut">
              <a:rPr kumimoji="1" lang="ja-JP" altLang="en-US" smtClean="0"/>
              <a:t>2023/10/31</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9B54DA2-29D9-4032-B33A-72768FA25672}" type="slidenum">
              <a:rPr kumimoji="1" lang="ja-JP" altLang="en-US" smtClean="0"/>
              <a:t>‹#›</a:t>
            </a:fld>
            <a:endParaRPr kumimoji="1" lang="ja-JP" altLang="en-US"/>
          </a:p>
        </p:txBody>
      </p:sp>
    </p:spTree>
    <p:extLst>
      <p:ext uri="{BB962C8B-B14F-4D97-AF65-F5344CB8AC3E}">
        <p14:creationId xmlns:p14="http://schemas.microsoft.com/office/powerpoint/2010/main" val="387444653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normAutofit/>
          </a:bodyPr>
          <a:lstStyle/>
          <a:p>
            <a:pPr marL="158750" indent="0">
              <a:buNone/>
            </a:pPr>
            <a:endParaRPr lang="en-US" altLang="ja-JP" dirty="0"/>
          </a:p>
        </p:txBody>
      </p:sp>
      <p:sp>
        <p:nvSpPr>
          <p:cNvPr id="4" name="スライド番号プレースホルダー 3"/>
          <p:cNvSpPr>
            <a:spLocks noGrp="1"/>
          </p:cNvSpPr>
          <p:nvPr>
            <p:ph type="sldNum" sz="quarter" idx="10"/>
          </p:nvPr>
        </p:nvSpPr>
        <p:spPr/>
        <p:txBody>
          <a:bodyPr lIns="88185" tIns="44092" rIns="88185" bIns="44092"/>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82DA8A97-8B8E-4171-8B38-73C391CEF672}" type="slidenum">
              <a:rPr kumimoji="1" lang="ja-JP" alt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1" lang="ja-JP" alt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9327695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2"/>
        <p:cNvGrpSpPr/>
        <p:nvPr/>
      </p:nvGrpSpPr>
      <p:grpSpPr>
        <a:xfrm>
          <a:off x="0" y="0"/>
          <a:ext cx="0" cy="0"/>
          <a:chOff x="0" y="0"/>
          <a:chExt cx="0" cy="0"/>
        </a:xfrm>
      </p:grpSpPr>
      <p:sp>
        <p:nvSpPr>
          <p:cNvPr id="1083" name="Google Shape;1083;g9ceb6e690c_0_9:notes"/>
          <p:cNvSpPr txBox="1">
            <a:spLocks noGrp="1"/>
          </p:cNvSpPr>
          <p:nvPr>
            <p:ph type="body" idx="1"/>
          </p:nvPr>
        </p:nvSpPr>
        <p:spPr>
          <a:xfrm>
            <a:off x="639278" y="4277407"/>
            <a:ext cx="5114102" cy="4052324"/>
          </a:xfrm>
          <a:prstGeom prst="rect">
            <a:avLst/>
          </a:prstGeom>
          <a:noFill/>
          <a:ln>
            <a:noFill/>
          </a:ln>
        </p:spPr>
        <p:txBody>
          <a:bodyPr spcFirstLastPara="1" wrap="square" lIns="84650" tIns="42324" rIns="84650" bIns="42324" anchor="t" anchorCtr="0">
            <a:noAutofit/>
          </a:bodyPr>
          <a:lstStyle/>
          <a:p>
            <a:pPr marL="0" indent="0"/>
            <a:endParaRPr dirty="0"/>
          </a:p>
        </p:txBody>
      </p:sp>
      <p:sp>
        <p:nvSpPr>
          <p:cNvPr id="1084" name="Google Shape;1084;g9ceb6e690c_0_9:notes"/>
          <p:cNvSpPr>
            <a:spLocks noGrp="1" noRot="1" noChangeAspect="1"/>
          </p:cNvSpPr>
          <p:nvPr>
            <p:ph type="sldImg" idx="2"/>
          </p:nvPr>
        </p:nvSpPr>
        <p:spPr>
          <a:xfrm>
            <a:off x="196850" y="674688"/>
            <a:ext cx="6000750" cy="33766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05ADA2A-FE9A-4DC8-AB1F-C0B2315C9601}"/>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5A2D0355-284B-49A2-8209-AA6D053A1EF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53767205-531F-454F-A9AF-CFAD56667470}"/>
              </a:ext>
            </a:extLst>
          </p:cNvPr>
          <p:cNvSpPr>
            <a:spLocks noGrp="1"/>
          </p:cNvSpPr>
          <p:nvPr>
            <p:ph type="dt" sz="half" idx="10"/>
          </p:nvPr>
        </p:nvSpPr>
        <p:spPr/>
        <p:txBody>
          <a:bodyPr/>
          <a:lstStyle/>
          <a:p>
            <a:fld id="{F3F3196C-1DF1-4C06-B5F8-7D1EEA31EDFE}" type="datetimeFigureOut">
              <a:rPr kumimoji="1" lang="ja-JP" altLang="en-US" smtClean="0"/>
              <a:t>2023/10/31</a:t>
            </a:fld>
            <a:endParaRPr kumimoji="1" lang="ja-JP" altLang="en-US"/>
          </a:p>
        </p:txBody>
      </p:sp>
      <p:sp>
        <p:nvSpPr>
          <p:cNvPr id="5" name="フッター プレースホルダー 4">
            <a:extLst>
              <a:ext uri="{FF2B5EF4-FFF2-40B4-BE49-F238E27FC236}">
                <a16:creationId xmlns:a16="http://schemas.microsoft.com/office/drawing/2014/main" id="{AE4EF585-B4DF-4E00-A796-869C82C2EBFB}"/>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AC240DAC-2376-4DEB-8B27-E99E63FBAEEC}"/>
              </a:ext>
            </a:extLst>
          </p:cNvPr>
          <p:cNvSpPr>
            <a:spLocks noGrp="1"/>
          </p:cNvSpPr>
          <p:nvPr>
            <p:ph type="sldNum" sz="quarter" idx="12"/>
          </p:nvPr>
        </p:nvSpPr>
        <p:spPr/>
        <p:txBody>
          <a:bodyPr/>
          <a:lstStyle/>
          <a:p>
            <a:fld id="{7C45AB0B-0BF6-419D-A625-2C40734D2267}" type="slidenum">
              <a:rPr kumimoji="1" lang="ja-JP" altLang="en-US" smtClean="0"/>
              <a:t>‹#›</a:t>
            </a:fld>
            <a:endParaRPr kumimoji="1" lang="ja-JP" altLang="en-US"/>
          </a:p>
        </p:txBody>
      </p:sp>
    </p:spTree>
    <p:extLst>
      <p:ext uri="{BB962C8B-B14F-4D97-AF65-F5344CB8AC3E}">
        <p14:creationId xmlns:p14="http://schemas.microsoft.com/office/powerpoint/2010/main" val="8166843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A9D41A0-60C7-46B7-8CAB-6DFCB7E39CF6}"/>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6B1B0489-D5D4-4DED-B1B4-2406A456DDB2}"/>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04C8E8D5-96B1-488D-BFB5-0DD2837C7EFB}"/>
              </a:ext>
            </a:extLst>
          </p:cNvPr>
          <p:cNvSpPr>
            <a:spLocks noGrp="1"/>
          </p:cNvSpPr>
          <p:nvPr>
            <p:ph type="dt" sz="half" idx="10"/>
          </p:nvPr>
        </p:nvSpPr>
        <p:spPr/>
        <p:txBody>
          <a:bodyPr/>
          <a:lstStyle/>
          <a:p>
            <a:fld id="{F3F3196C-1DF1-4C06-B5F8-7D1EEA31EDFE}" type="datetimeFigureOut">
              <a:rPr kumimoji="1" lang="ja-JP" altLang="en-US" smtClean="0"/>
              <a:t>2023/10/31</a:t>
            </a:fld>
            <a:endParaRPr kumimoji="1" lang="ja-JP" altLang="en-US"/>
          </a:p>
        </p:txBody>
      </p:sp>
      <p:sp>
        <p:nvSpPr>
          <p:cNvPr id="5" name="フッター プレースホルダー 4">
            <a:extLst>
              <a:ext uri="{FF2B5EF4-FFF2-40B4-BE49-F238E27FC236}">
                <a16:creationId xmlns:a16="http://schemas.microsoft.com/office/drawing/2014/main" id="{490FEDA6-B2B9-4C7C-9FD1-404DB28C6E9E}"/>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7A88BD61-5555-49A4-84C6-1CC915038A1C}"/>
              </a:ext>
            </a:extLst>
          </p:cNvPr>
          <p:cNvSpPr>
            <a:spLocks noGrp="1"/>
          </p:cNvSpPr>
          <p:nvPr>
            <p:ph type="sldNum" sz="quarter" idx="12"/>
          </p:nvPr>
        </p:nvSpPr>
        <p:spPr/>
        <p:txBody>
          <a:bodyPr/>
          <a:lstStyle/>
          <a:p>
            <a:fld id="{7C45AB0B-0BF6-419D-A625-2C40734D2267}" type="slidenum">
              <a:rPr kumimoji="1" lang="ja-JP" altLang="en-US" smtClean="0"/>
              <a:t>‹#›</a:t>
            </a:fld>
            <a:endParaRPr kumimoji="1" lang="ja-JP" altLang="en-US"/>
          </a:p>
        </p:txBody>
      </p:sp>
    </p:spTree>
    <p:extLst>
      <p:ext uri="{BB962C8B-B14F-4D97-AF65-F5344CB8AC3E}">
        <p14:creationId xmlns:p14="http://schemas.microsoft.com/office/powerpoint/2010/main" val="11139632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B06B6434-971D-40EB-B214-98E23BAEDF31}"/>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6027F3A0-DDA2-4DEC-A828-C08A1F948A56}"/>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0D21411B-68D8-45FE-A71F-935F399394BD}"/>
              </a:ext>
            </a:extLst>
          </p:cNvPr>
          <p:cNvSpPr>
            <a:spLocks noGrp="1"/>
          </p:cNvSpPr>
          <p:nvPr>
            <p:ph type="dt" sz="half" idx="10"/>
          </p:nvPr>
        </p:nvSpPr>
        <p:spPr/>
        <p:txBody>
          <a:bodyPr/>
          <a:lstStyle/>
          <a:p>
            <a:fld id="{F3F3196C-1DF1-4C06-B5F8-7D1EEA31EDFE}" type="datetimeFigureOut">
              <a:rPr kumimoji="1" lang="ja-JP" altLang="en-US" smtClean="0"/>
              <a:t>2023/10/31</a:t>
            </a:fld>
            <a:endParaRPr kumimoji="1" lang="ja-JP" altLang="en-US"/>
          </a:p>
        </p:txBody>
      </p:sp>
      <p:sp>
        <p:nvSpPr>
          <p:cNvPr id="5" name="フッター プレースホルダー 4">
            <a:extLst>
              <a:ext uri="{FF2B5EF4-FFF2-40B4-BE49-F238E27FC236}">
                <a16:creationId xmlns:a16="http://schemas.microsoft.com/office/drawing/2014/main" id="{AA1E89DA-2EDF-4B49-BAFB-7AE793E26C86}"/>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87998C40-3ABB-449F-93C4-F5D929EA92CD}"/>
              </a:ext>
            </a:extLst>
          </p:cNvPr>
          <p:cNvSpPr>
            <a:spLocks noGrp="1"/>
          </p:cNvSpPr>
          <p:nvPr>
            <p:ph type="sldNum" sz="quarter" idx="12"/>
          </p:nvPr>
        </p:nvSpPr>
        <p:spPr/>
        <p:txBody>
          <a:bodyPr/>
          <a:lstStyle/>
          <a:p>
            <a:fld id="{7C45AB0B-0BF6-419D-A625-2C40734D2267}" type="slidenum">
              <a:rPr kumimoji="1" lang="ja-JP" altLang="en-US" smtClean="0"/>
              <a:t>‹#›</a:t>
            </a:fld>
            <a:endParaRPr kumimoji="1" lang="ja-JP" altLang="en-US"/>
          </a:p>
        </p:txBody>
      </p:sp>
    </p:spTree>
    <p:extLst>
      <p:ext uri="{BB962C8B-B14F-4D97-AF65-F5344CB8AC3E}">
        <p14:creationId xmlns:p14="http://schemas.microsoft.com/office/powerpoint/2010/main" val="4927686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1"/>
        <p:cNvGrpSpPr/>
        <p:nvPr/>
      </p:nvGrpSpPr>
      <p:grpSpPr>
        <a:xfrm>
          <a:off x="0" y="0"/>
          <a:ext cx="0" cy="0"/>
          <a:chOff x="0" y="0"/>
          <a:chExt cx="0" cy="0"/>
        </a:xfrm>
      </p:grpSpPr>
      <p:sp>
        <p:nvSpPr>
          <p:cNvPr id="12" name="Google Shape;12;p25"/>
          <p:cNvSpPr txBox="1">
            <a:spLocks noGrp="1"/>
          </p:cNvSpPr>
          <p:nvPr>
            <p:ph type="title"/>
          </p:nvPr>
        </p:nvSpPr>
        <p:spPr>
          <a:xfrm>
            <a:off x="4460723" y="333980"/>
            <a:ext cx="3270555" cy="3628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2358" b="0" i="0" u="sng">
                <a:solidFill>
                  <a:schemeClr val="dk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25"/>
          <p:cNvSpPr txBox="1">
            <a:spLocks noGrp="1"/>
          </p:cNvSpPr>
          <p:nvPr>
            <p:ph type="body" idx="1"/>
          </p:nvPr>
        </p:nvSpPr>
        <p:spPr>
          <a:xfrm>
            <a:off x="1228054" y="1507275"/>
            <a:ext cx="10015685" cy="237309"/>
          </a:xfrm>
          <a:prstGeom prst="rect">
            <a:avLst/>
          </a:prstGeom>
          <a:noFill/>
          <a:ln>
            <a:noFill/>
          </a:ln>
        </p:spPr>
        <p:txBody>
          <a:bodyPr spcFirstLastPara="1" wrap="square" lIns="0" tIns="0" rIns="0" bIns="0" anchor="t" anchorCtr="0">
            <a:spAutoFit/>
          </a:bodyPr>
          <a:lstStyle>
            <a:lvl1pPr marL="414589" lvl="0" indent="-207294" algn="l">
              <a:spcBef>
                <a:spcPts val="0"/>
              </a:spcBef>
              <a:spcAft>
                <a:spcPts val="0"/>
              </a:spcAft>
              <a:buSzPts val="1400"/>
              <a:buNone/>
              <a:defRPr sz="1542" b="0" i="0">
                <a:solidFill>
                  <a:schemeClr val="dk1"/>
                </a:solidFill>
                <a:latin typeface="Arial"/>
                <a:ea typeface="Arial"/>
                <a:cs typeface="Arial"/>
                <a:sym typeface="Arial"/>
              </a:defRPr>
            </a:lvl1pPr>
            <a:lvl2pPr marL="829178" lvl="1" indent="-207294" algn="l">
              <a:spcBef>
                <a:spcPts val="0"/>
              </a:spcBef>
              <a:spcAft>
                <a:spcPts val="0"/>
              </a:spcAft>
              <a:buSzPts val="1400"/>
              <a:buNone/>
              <a:defRPr/>
            </a:lvl2pPr>
            <a:lvl3pPr marL="1243767" lvl="2" indent="-207294" algn="l">
              <a:spcBef>
                <a:spcPts val="0"/>
              </a:spcBef>
              <a:spcAft>
                <a:spcPts val="0"/>
              </a:spcAft>
              <a:buSzPts val="1400"/>
              <a:buNone/>
              <a:defRPr/>
            </a:lvl3pPr>
            <a:lvl4pPr marL="1658356" lvl="3" indent="-207294" algn="l">
              <a:spcBef>
                <a:spcPts val="0"/>
              </a:spcBef>
              <a:spcAft>
                <a:spcPts val="0"/>
              </a:spcAft>
              <a:buSzPts val="1400"/>
              <a:buNone/>
              <a:defRPr/>
            </a:lvl4pPr>
            <a:lvl5pPr marL="2072945" lvl="4" indent="-207294" algn="l">
              <a:spcBef>
                <a:spcPts val="0"/>
              </a:spcBef>
              <a:spcAft>
                <a:spcPts val="0"/>
              </a:spcAft>
              <a:buSzPts val="1400"/>
              <a:buNone/>
              <a:defRPr/>
            </a:lvl5pPr>
            <a:lvl6pPr marL="2487534" lvl="5" indent="-207294" algn="l">
              <a:spcBef>
                <a:spcPts val="0"/>
              </a:spcBef>
              <a:spcAft>
                <a:spcPts val="0"/>
              </a:spcAft>
              <a:buSzPts val="1400"/>
              <a:buNone/>
              <a:defRPr/>
            </a:lvl6pPr>
            <a:lvl7pPr marL="2902123" lvl="6" indent="-207294" algn="l">
              <a:spcBef>
                <a:spcPts val="0"/>
              </a:spcBef>
              <a:spcAft>
                <a:spcPts val="0"/>
              </a:spcAft>
              <a:buSzPts val="1400"/>
              <a:buNone/>
              <a:defRPr/>
            </a:lvl7pPr>
            <a:lvl8pPr marL="3316712" lvl="7" indent="-207294" algn="l">
              <a:spcBef>
                <a:spcPts val="0"/>
              </a:spcBef>
              <a:spcAft>
                <a:spcPts val="0"/>
              </a:spcAft>
              <a:buSzPts val="1400"/>
              <a:buNone/>
              <a:defRPr/>
            </a:lvl8pPr>
            <a:lvl9pPr marL="3731301" lvl="8" indent="-207294" algn="l">
              <a:spcBef>
                <a:spcPts val="0"/>
              </a:spcBef>
              <a:spcAft>
                <a:spcPts val="0"/>
              </a:spcAft>
              <a:buSzPts val="1400"/>
              <a:buNone/>
              <a:defRPr/>
            </a:lvl9pPr>
          </a:lstStyle>
          <a:p>
            <a:endParaRPr/>
          </a:p>
        </p:txBody>
      </p:sp>
      <p:sp>
        <p:nvSpPr>
          <p:cNvPr id="14" name="Google Shape;14;p25"/>
          <p:cNvSpPr txBox="1">
            <a:spLocks noGrp="1"/>
          </p:cNvSpPr>
          <p:nvPr>
            <p:ph type="ftr" idx="11"/>
          </p:nvPr>
        </p:nvSpPr>
        <p:spPr>
          <a:xfrm>
            <a:off x="5297713" y="6344855"/>
            <a:ext cx="1565990" cy="54438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1179" b="0" i="0">
                <a:solidFill>
                  <a:srgbClr val="898989"/>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ltLang="ja-JP"/>
              <a:t>Copyright©</a:t>
            </a:r>
            <a:r>
              <a:rPr lang="ja-JP" altLang="en-US"/>
              <a:t>一般社団法人　シニアライフカウンセラー協会</a:t>
            </a:r>
            <a:endParaRPr/>
          </a:p>
        </p:txBody>
      </p:sp>
      <p:sp>
        <p:nvSpPr>
          <p:cNvPr id="15" name="Google Shape;15;p25"/>
          <p:cNvSpPr txBox="1">
            <a:spLocks noGrp="1"/>
          </p:cNvSpPr>
          <p:nvPr>
            <p:ph type="dt" idx="10"/>
          </p:nvPr>
        </p:nvSpPr>
        <p:spPr>
          <a:xfrm>
            <a:off x="609600" y="6377939"/>
            <a:ext cx="2804160" cy="251159"/>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25"/>
          <p:cNvSpPr txBox="1">
            <a:spLocks noGrp="1"/>
          </p:cNvSpPr>
          <p:nvPr>
            <p:ph type="sldNum" idx="12"/>
          </p:nvPr>
        </p:nvSpPr>
        <p:spPr>
          <a:xfrm>
            <a:off x="8778240" y="6377940"/>
            <a:ext cx="2804160" cy="251159"/>
          </a:xfrm>
          <a:prstGeom prst="rect">
            <a:avLst/>
          </a:prstGeom>
          <a:noFill/>
          <a:ln>
            <a:noFill/>
          </a:ln>
        </p:spPr>
        <p:txBody>
          <a:bodyPr spcFirstLastPara="1" wrap="square" lIns="0" tIns="0" rIns="0" bIns="0" anchor="t" anchorCtr="0">
            <a:sp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1871323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28"/>
        <p:cNvGrpSpPr/>
        <p:nvPr/>
      </p:nvGrpSpPr>
      <p:grpSpPr>
        <a:xfrm>
          <a:off x="0" y="0"/>
          <a:ext cx="0" cy="0"/>
          <a:chOff x="0" y="0"/>
          <a:chExt cx="0" cy="0"/>
        </a:xfrm>
      </p:grpSpPr>
      <p:sp>
        <p:nvSpPr>
          <p:cNvPr id="29" name="Google Shape;29;p28"/>
          <p:cNvSpPr txBox="1">
            <a:spLocks noGrp="1"/>
          </p:cNvSpPr>
          <p:nvPr>
            <p:ph type="title"/>
          </p:nvPr>
        </p:nvSpPr>
        <p:spPr>
          <a:xfrm>
            <a:off x="4460723" y="333980"/>
            <a:ext cx="3270555" cy="3628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2358" b="0" i="0" u="sng">
                <a:solidFill>
                  <a:schemeClr val="dk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 name="Google Shape;30;p28"/>
          <p:cNvSpPr txBox="1">
            <a:spLocks noGrp="1"/>
          </p:cNvSpPr>
          <p:nvPr>
            <p:ph type="body" idx="1"/>
          </p:nvPr>
        </p:nvSpPr>
        <p:spPr>
          <a:xfrm>
            <a:off x="609601" y="1577340"/>
            <a:ext cx="5303520" cy="261610"/>
          </a:xfrm>
          <a:prstGeom prst="rect">
            <a:avLst/>
          </a:prstGeom>
          <a:noFill/>
          <a:ln>
            <a:noFill/>
          </a:ln>
        </p:spPr>
        <p:txBody>
          <a:bodyPr spcFirstLastPara="1" wrap="square" lIns="0" tIns="0" rIns="0" bIns="0" anchor="t" anchorCtr="0">
            <a:spAutoFit/>
          </a:bodyPr>
          <a:lstStyle>
            <a:lvl1pPr marL="414589" lvl="0" indent="-207294" algn="l">
              <a:spcBef>
                <a:spcPts val="0"/>
              </a:spcBef>
              <a:spcAft>
                <a:spcPts val="0"/>
              </a:spcAft>
              <a:buSzPts val="1400"/>
              <a:buNone/>
              <a:defRPr/>
            </a:lvl1pPr>
            <a:lvl2pPr marL="829178" lvl="1" indent="-207294" algn="l">
              <a:spcBef>
                <a:spcPts val="0"/>
              </a:spcBef>
              <a:spcAft>
                <a:spcPts val="0"/>
              </a:spcAft>
              <a:buSzPts val="1400"/>
              <a:buNone/>
              <a:defRPr/>
            </a:lvl2pPr>
            <a:lvl3pPr marL="1243767" lvl="2" indent="-207294" algn="l">
              <a:spcBef>
                <a:spcPts val="0"/>
              </a:spcBef>
              <a:spcAft>
                <a:spcPts val="0"/>
              </a:spcAft>
              <a:buSzPts val="1400"/>
              <a:buNone/>
              <a:defRPr/>
            </a:lvl3pPr>
            <a:lvl4pPr marL="1658356" lvl="3" indent="-207294" algn="l">
              <a:spcBef>
                <a:spcPts val="0"/>
              </a:spcBef>
              <a:spcAft>
                <a:spcPts val="0"/>
              </a:spcAft>
              <a:buSzPts val="1400"/>
              <a:buNone/>
              <a:defRPr/>
            </a:lvl4pPr>
            <a:lvl5pPr marL="2072945" lvl="4" indent="-207294" algn="l">
              <a:spcBef>
                <a:spcPts val="0"/>
              </a:spcBef>
              <a:spcAft>
                <a:spcPts val="0"/>
              </a:spcAft>
              <a:buSzPts val="1400"/>
              <a:buNone/>
              <a:defRPr/>
            </a:lvl5pPr>
            <a:lvl6pPr marL="2487534" lvl="5" indent="-207294" algn="l">
              <a:spcBef>
                <a:spcPts val="0"/>
              </a:spcBef>
              <a:spcAft>
                <a:spcPts val="0"/>
              </a:spcAft>
              <a:buSzPts val="1400"/>
              <a:buNone/>
              <a:defRPr/>
            </a:lvl6pPr>
            <a:lvl7pPr marL="2902123" lvl="6" indent="-207294" algn="l">
              <a:spcBef>
                <a:spcPts val="0"/>
              </a:spcBef>
              <a:spcAft>
                <a:spcPts val="0"/>
              </a:spcAft>
              <a:buSzPts val="1400"/>
              <a:buNone/>
              <a:defRPr/>
            </a:lvl7pPr>
            <a:lvl8pPr marL="3316712" lvl="7" indent="-207294" algn="l">
              <a:spcBef>
                <a:spcPts val="0"/>
              </a:spcBef>
              <a:spcAft>
                <a:spcPts val="0"/>
              </a:spcAft>
              <a:buSzPts val="1400"/>
              <a:buNone/>
              <a:defRPr/>
            </a:lvl8pPr>
            <a:lvl9pPr marL="3731301" lvl="8" indent="-207294" algn="l">
              <a:spcBef>
                <a:spcPts val="0"/>
              </a:spcBef>
              <a:spcAft>
                <a:spcPts val="0"/>
              </a:spcAft>
              <a:buSzPts val="1400"/>
              <a:buNone/>
              <a:defRPr/>
            </a:lvl9pPr>
          </a:lstStyle>
          <a:p>
            <a:endParaRPr/>
          </a:p>
        </p:txBody>
      </p:sp>
      <p:sp>
        <p:nvSpPr>
          <p:cNvPr id="31" name="Google Shape;31;p28"/>
          <p:cNvSpPr txBox="1">
            <a:spLocks noGrp="1"/>
          </p:cNvSpPr>
          <p:nvPr>
            <p:ph type="body" idx="2"/>
          </p:nvPr>
        </p:nvSpPr>
        <p:spPr>
          <a:xfrm>
            <a:off x="6278881" y="1577340"/>
            <a:ext cx="5303520" cy="261610"/>
          </a:xfrm>
          <a:prstGeom prst="rect">
            <a:avLst/>
          </a:prstGeom>
          <a:noFill/>
          <a:ln>
            <a:noFill/>
          </a:ln>
        </p:spPr>
        <p:txBody>
          <a:bodyPr spcFirstLastPara="1" wrap="square" lIns="0" tIns="0" rIns="0" bIns="0" anchor="t" anchorCtr="0">
            <a:spAutoFit/>
          </a:bodyPr>
          <a:lstStyle>
            <a:lvl1pPr marL="414589" lvl="0" indent="-207294" algn="l">
              <a:spcBef>
                <a:spcPts val="0"/>
              </a:spcBef>
              <a:spcAft>
                <a:spcPts val="0"/>
              </a:spcAft>
              <a:buSzPts val="1400"/>
              <a:buNone/>
              <a:defRPr/>
            </a:lvl1pPr>
            <a:lvl2pPr marL="829178" lvl="1" indent="-207294" algn="l">
              <a:spcBef>
                <a:spcPts val="0"/>
              </a:spcBef>
              <a:spcAft>
                <a:spcPts val="0"/>
              </a:spcAft>
              <a:buSzPts val="1400"/>
              <a:buNone/>
              <a:defRPr/>
            </a:lvl2pPr>
            <a:lvl3pPr marL="1243767" lvl="2" indent="-207294" algn="l">
              <a:spcBef>
                <a:spcPts val="0"/>
              </a:spcBef>
              <a:spcAft>
                <a:spcPts val="0"/>
              </a:spcAft>
              <a:buSzPts val="1400"/>
              <a:buNone/>
              <a:defRPr/>
            </a:lvl3pPr>
            <a:lvl4pPr marL="1658356" lvl="3" indent="-207294" algn="l">
              <a:spcBef>
                <a:spcPts val="0"/>
              </a:spcBef>
              <a:spcAft>
                <a:spcPts val="0"/>
              </a:spcAft>
              <a:buSzPts val="1400"/>
              <a:buNone/>
              <a:defRPr/>
            </a:lvl4pPr>
            <a:lvl5pPr marL="2072945" lvl="4" indent="-207294" algn="l">
              <a:spcBef>
                <a:spcPts val="0"/>
              </a:spcBef>
              <a:spcAft>
                <a:spcPts val="0"/>
              </a:spcAft>
              <a:buSzPts val="1400"/>
              <a:buNone/>
              <a:defRPr/>
            </a:lvl5pPr>
            <a:lvl6pPr marL="2487534" lvl="5" indent="-207294" algn="l">
              <a:spcBef>
                <a:spcPts val="0"/>
              </a:spcBef>
              <a:spcAft>
                <a:spcPts val="0"/>
              </a:spcAft>
              <a:buSzPts val="1400"/>
              <a:buNone/>
              <a:defRPr/>
            </a:lvl6pPr>
            <a:lvl7pPr marL="2902123" lvl="6" indent="-207294" algn="l">
              <a:spcBef>
                <a:spcPts val="0"/>
              </a:spcBef>
              <a:spcAft>
                <a:spcPts val="0"/>
              </a:spcAft>
              <a:buSzPts val="1400"/>
              <a:buNone/>
              <a:defRPr/>
            </a:lvl7pPr>
            <a:lvl8pPr marL="3316712" lvl="7" indent="-207294" algn="l">
              <a:spcBef>
                <a:spcPts val="0"/>
              </a:spcBef>
              <a:spcAft>
                <a:spcPts val="0"/>
              </a:spcAft>
              <a:buSzPts val="1400"/>
              <a:buNone/>
              <a:defRPr/>
            </a:lvl8pPr>
            <a:lvl9pPr marL="3731301" lvl="8" indent="-207294" algn="l">
              <a:spcBef>
                <a:spcPts val="0"/>
              </a:spcBef>
              <a:spcAft>
                <a:spcPts val="0"/>
              </a:spcAft>
              <a:buSzPts val="1400"/>
              <a:buNone/>
              <a:defRPr/>
            </a:lvl9pPr>
          </a:lstStyle>
          <a:p>
            <a:endParaRPr/>
          </a:p>
        </p:txBody>
      </p:sp>
      <p:sp>
        <p:nvSpPr>
          <p:cNvPr id="32" name="Google Shape;32;p28"/>
          <p:cNvSpPr txBox="1">
            <a:spLocks noGrp="1"/>
          </p:cNvSpPr>
          <p:nvPr>
            <p:ph type="ftr" idx="11"/>
          </p:nvPr>
        </p:nvSpPr>
        <p:spPr>
          <a:xfrm>
            <a:off x="5297713" y="6344855"/>
            <a:ext cx="1565990" cy="54438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1179" b="0" i="0">
                <a:solidFill>
                  <a:srgbClr val="898989"/>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ltLang="ja-JP"/>
              <a:t>Copyright©</a:t>
            </a:r>
            <a:r>
              <a:rPr lang="ja-JP" altLang="en-US"/>
              <a:t>一般社団法人　シニアライフカウンセラー協会</a:t>
            </a:r>
            <a:endParaRPr/>
          </a:p>
        </p:txBody>
      </p:sp>
      <p:sp>
        <p:nvSpPr>
          <p:cNvPr id="33" name="Google Shape;33;p28"/>
          <p:cNvSpPr txBox="1">
            <a:spLocks noGrp="1"/>
          </p:cNvSpPr>
          <p:nvPr>
            <p:ph type="dt" idx="10"/>
          </p:nvPr>
        </p:nvSpPr>
        <p:spPr>
          <a:xfrm>
            <a:off x="609600" y="6377939"/>
            <a:ext cx="2804160" cy="251159"/>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28"/>
          <p:cNvSpPr txBox="1">
            <a:spLocks noGrp="1"/>
          </p:cNvSpPr>
          <p:nvPr>
            <p:ph type="sldNum" idx="12"/>
          </p:nvPr>
        </p:nvSpPr>
        <p:spPr>
          <a:xfrm>
            <a:off x="8778240" y="6377940"/>
            <a:ext cx="2804160" cy="251159"/>
          </a:xfrm>
          <a:prstGeom prst="rect">
            <a:avLst/>
          </a:prstGeom>
          <a:noFill/>
          <a:ln>
            <a:noFill/>
          </a:ln>
        </p:spPr>
        <p:txBody>
          <a:bodyPr spcFirstLastPara="1" wrap="square" lIns="0" tIns="0" rIns="0" bIns="0" anchor="t" anchorCtr="0">
            <a:sp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3188169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35"/>
        <p:cNvGrpSpPr/>
        <p:nvPr/>
      </p:nvGrpSpPr>
      <p:grpSpPr>
        <a:xfrm>
          <a:off x="0" y="0"/>
          <a:ext cx="0" cy="0"/>
          <a:chOff x="0" y="0"/>
          <a:chExt cx="0" cy="0"/>
        </a:xfrm>
      </p:grpSpPr>
      <p:sp>
        <p:nvSpPr>
          <p:cNvPr id="36" name="Google Shape;36;p29"/>
          <p:cNvSpPr txBox="1">
            <a:spLocks noGrp="1"/>
          </p:cNvSpPr>
          <p:nvPr>
            <p:ph type="ftr" idx="11"/>
          </p:nvPr>
        </p:nvSpPr>
        <p:spPr>
          <a:xfrm>
            <a:off x="5297713" y="6344855"/>
            <a:ext cx="1565990" cy="54438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1179" b="0" i="0">
                <a:solidFill>
                  <a:srgbClr val="898989"/>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ltLang="ja-JP"/>
              <a:t>Copyright©</a:t>
            </a:r>
            <a:r>
              <a:rPr lang="ja-JP" altLang="en-US"/>
              <a:t>一般社団法人　シニアライフカウンセラー協会</a:t>
            </a:r>
            <a:endParaRPr/>
          </a:p>
        </p:txBody>
      </p:sp>
      <p:sp>
        <p:nvSpPr>
          <p:cNvPr id="37" name="Google Shape;37;p29"/>
          <p:cNvSpPr txBox="1">
            <a:spLocks noGrp="1"/>
          </p:cNvSpPr>
          <p:nvPr>
            <p:ph type="dt" idx="10"/>
          </p:nvPr>
        </p:nvSpPr>
        <p:spPr>
          <a:xfrm>
            <a:off x="609600" y="6377939"/>
            <a:ext cx="2804160" cy="251159"/>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9"/>
          <p:cNvSpPr txBox="1">
            <a:spLocks noGrp="1"/>
          </p:cNvSpPr>
          <p:nvPr>
            <p:ph type="sldNum" idx="12"/>
          </p:nvPr>
        </p:nvSpPr>
        <p:spPr>
          <a:xfrm>
            <a:off x="8778240" y="6377940"/>
            <a:ext cx="2804160" cy="251159"/>
          </a:xfrm>
          <a:prstGeom prst="rect">
            <a:avLst/>
          </a:prstGeom>
          <a:noFill/>
          <a:ln>
            <a:noFill/>
          </a:ln>
        </p:spPr>
        <p:txBody>
          <a:bodyPr spcFirstLastPara="1" wrap="square" lIns="0" tIns="0" rIns="0" bIns="0" anchor="t" anchorCtr="0">
            <a:sp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4866174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12A5CE2-4A70-4891-A606-98CB03108706}"/>
              </a:ext>
            </a:extLst>
          </p:cNvPr>
          <p:cNvSpPr>
            <a:spLocks noGrp="1"/>
          </p:cNvSpPr>
          <p:nvPr>
            <p:ph type="title"/>
          </p:nvPr>
        </p:nvSpPr>
        <p:spPr>
          <a:xfrm>
            <a:off x="4460723" y="333981"/>
            <a:ext cx="3270555" cy="800219"/>
          </a:xfrm>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DAB4ADB9-701D-40F6-976D-BB30D0029884}"/>
              </a:ext>
            </a:extLst>
          </p:cNvPr>
          <p:cNvSpPr>
            <a:spLocks noGrp="1"/>
          </p:cNvSpPr>
          <p:nvPr>
            <p:ph type="dt" sz="half" idx="10"/>
          </p:nvPr>
        </p:nvSpPr>
        <p:spPr>
          <a:xfrm>
            <a:off x="609600" y="6377940"/>
            <a:ext cx="2804160" cy="251183"/>
          </a:xfrm>
        </p:spPr>
        <p:txBody>
          <a:bodyPr/>
          <a:lstStyle/>
          <a:p>
            <a:endParaRPr kumimoji="1" lang="ja-JP" altLang="en-US"/>
          </a:p>
        </p:txBody>
      </p:sp>
      <p:sp>
        <p:nvSpPr>
          <p:cNvPr id="4" name="フッター プレースホルダー 3">
            <a:extLst>
              <a:ext uri="{FF2B5EF4-FFF2-40B4-BE49-F238E27FC236}">
                <a16:creationId xmlns:a16="http://schemas.microsoft.com/office/drawing/2014/main" id="{B286C67B-1158-4BAD-A813-CF4A719438F0}"/>
              </a:ext>
            </a:extLst>
          </p:cNvPr>
          <p:cNvSpPr>
            <a:spLocks noGrp="1"/>
          </p:cNvSpPr>
          <p:nvPr>
            <p:ph type="ftr" sz="quarter" idx="11"/>
          </p:nvPr>
        </p:nvSpPr>
        <p:spPr>
          <a:xfrm>
            <a:off x="5297713" y="6344855"/>
            <a:ext cx="1565990" cy="544380"/>
          </a:xfrm>
        </p:spPr>
        <p:txBody>
          <a:bodyPr/>
          <a:lstStyle/>
          <a:p>
            <a:r>
              <a:rPr kumimoji="1" lang="en-US" altLang="ja-JP"/>
              <a:t>Copyright©</a:t>
            </a:r>
            <a:r>
              <a:rPr kumimoji="1" lang="ja-JP" altLang="en-US"/>
              <a:t>一般社団法人　シニアライフカウンセラー協会</a:t>
            </a:r>
          </a:p>
        </p:txBody>
      </p:sp>
      <p:sp>
        <p:nvSpPr>
          <p:cNvPr id="5" name="スライド番号プレースホルダー 4">
            <a:extLst>
              <a:ext uri="{FF2B5EF4-FFF2-40B4-BE49-F238E27FC236}">
                <a16:creationId xmlns:a16="http://schemas.microsoft.com/office/drawing/2014/main" id="{07ECB9F6-3D40-46E5-9132-EFD7CF26B412}"/>
              </a:ext>
            </a:extLst>
          </p:cNvPr>
          <p:cNvSpPr>
            <a:spLocks noGrp="1"/>
          </p:cNvSpPr>
          <p:nvPr>
            <p:ph type="sldNum" sz="quarter" idx="12"/>
          </p:nvPr>
        </p:nvSpPr>
        <p:spPr>
          <a:xfrm>
            <a:off x="8778240" y="6377940"/>
            <a:ext cx="2804160" cy="251183"/>
          </a:xfrm>
        </p:spPr>
        <p:txBody>
          <a:bodyPr/>
          <a:lstStyle/>
          <a:p>
            <a:fld id="{B1BE6380-1B1F-4E13-B269-904107712C68}" type="slidenum">
              <a:rPr kumimoji="1" lang="ja-JP" altLang="en-US" smtClean="0"/>
              <a:t>‹#›</a:t>
            </a:fld>
            <a:endParaRPr kumimoji="1" lang="ja-JP" altLang="en-US"/>
          </a:p>
        </p:txBody>
      </p:sp>
    </p:spTree>
    <p:extLst>
      <p:ext uri="{BB962C8B-B14F-4D97-AF65-F5344CB8AC3E}">
        <p14:creationId xmlns:p14="http://schemas.microsoft.com/office/powerpoint/2010/main" val="42880470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0E376BA-3A11-471D-B2E0-38ABC870A913}"/>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9F50473F-9555-4305-B336-9D4002B8ED1C}"/>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C130AF87-5D4C-40A5-9BDB-9DB3621237A4}"/>
              </a:ext>
            </a:extLst>
          </p:cNvPr>
          <p:cNvSpPr>
            <a:spLocks noGrp="1"/>
          </p:cNvSpPr>
          <p:nvPr>
            <p:ph type="dt" sz="half" idx="10"/>
          </p:nvPr>
        </p:nvSpPr>
        <p:spPr/>
        <p:txBody>
          <a:bodyPr/>
          <a:lstStyle/>
          <a:p>
            <a:fld id="{F3F3196C-1DF1-4C06-B5F8-7D1EEA31EDFE}" type="datetimeFigureOut">
              <a:rPr kumimoji="1" lang="ja-JP" altLang="en-US" smtClean="0"/>
              <a:t>2023/10/31</a:t>
            </a:fld>
            <a:endParaRPr kumimoji="1" lang="ja-JP" altLang="en-US"/>
          </a:p>
        </p:txBody>
      </p:sp>
      <p:sp>
        <p:nvSpPr>
          <p:cNvPr id="5" name="フッター プレースホルダー 4">
            <a:extLst>
              <a:ext uri="{FF2B5EF4-FFF2-40B4-BE49-F238E27FC236}">
                <a16:creationId xmlns:a16="http://schemas.microsoft.com/office/drawing/2014/main" id="{18272663-0215-4712-924F-7EC4501DB1AE}"/>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C3917E98-488A-41C6-9D77-699F56950D30}"/>
              </a:ext>
            </a:extLst>
          </p:cNvPr>
          <p:cNvSpPr>
            <a:spLocks noGrp="1"/>
          </p:cNvSpPr>
          <p:nvPr>
            <p:ph type="sldNum" sz="quarter" idx="12"/>
          </p:nvPr>
        </p:nvSpPr>
        <p:spPr/>
        <p:txBody>
          <a:bodyPr/>
          <a:lstStyle/>
          <a:p>
            <a:fld id="{7C45AB0B-0BF6-419D-A625-2C40734D2267}" type="slidenum">
              <a:rPr kumimoji="1" lang="ja-JP" altLang="en-US" smtClean="0"/>
              <a:t>‹#›</a:t>
            </a:fld>
            <a:endParaRPr kumimoji="1" lang="ja-JP" altLang="en-US"/>
          </a:p>
        </p:txBody>
      </p:sp>
    </p:spTree>
    <p:extLst>
      <p:ext uri="{BB962C8B-B14F-4D97-AF65-F5344CB8AC3E}">
        <p14:creationId xmlns:p14="http://schemas.microsoft.com/office/powerpoint/2010/main" val="35350120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2CA11D9-AED4-40E4-B153-A8B253DDE733}"/>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5CF92B72-86E4-4AFF-8D03-F3FA2AED9AA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E54175BE-1CC8-4BA7-A2DA-ED27C33646C4}"/>
              </a:ext>
            </a:extLst>
          </p:cNvPr>
          <p:cNvSpPr>
            <a:spLocks noGrp="1"/>
          </p:cNvSpPr>
          <p:nvPr>
            <p:ph type="dt" sz="half" idx="10"/>
          </p:nvPr>
        </p:nvSpPr>
        <p:spPr/>
        <p:txBody>
          <a:bodyPr/>
          <a:lstStyle/>
          <a:p>
            <a:fld id="{F3F3196C-1DF1-4C06-B5F8-7D1EEA31EDFE}" type="datetimeFigureOut">
              <a:rPr kumimoji="1" lang="ja-JP" altLang="en-US" smtClean="0"/>
              <a:t>2023/10/31</a:t>
            </a:fld>
            <a:endParaRPr kumimoji="1" lang="ja-JP" altLang="en-US"/>
          </a:p>
        </p:txBody>
      </p:sp>
      <p:sp>
        <p:nvSpPr>
          <p:cNvPr id="5" name="フッター プレースホルダー 4">
            <a:extLst>
              <a:ext uri="{FF2B5EF4-FFF2-40B4-BE49-F238E27FC236}">
                <a16:creationId xmlns:a16="http://schemas.microsoft.com/office/drawing/2014/main" id="{A669D878-EC53-4518-833B-C9BE096D11C0}"/>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147737BB-4E97-4246-8CBD-A99904AC0894}"/>
              </a:ext>
            </a:extLst>
          </p:cNvPr>
          <p:cNvSpPr>
            <a:spLocks noGrp="1"/>
          </p:cNvSpPr>
          <p:nvPr>
            <p:ph type="sldNum" sz="quarter" idx="12"/>
          </p:nvPr>
        </p:nvSpPr>
        <p:spPr/>
        <p:txBody>
          <a:bodyPr/>
          <a:lstStyle/>
          <a:p>
            <a:fld id="{7C45AB0B-0BF6-419D-A625-2C40734D2267}" type="slidenum">
              <a:rPr kumimoji="1" lang="ja-JP" altLang="en-US" smtClean="0"/>
              <a:t>‹#›</a:t>
            </a:fld>
            <a:endParaRPr kumimoji="1" lang="ja-JP" altLang="en-US"/>
          </a:p>
        </p:txBody>
      </p:sp>
    </p:spTree>
    <p:extLst>
      <p:ext uri="{BB962C8B-B14F-4D97-AF65-F5344CB8AC3E}">
        <p14:creationId xmlns:p14="http://schemas.microsoft.com/office/powerpoint/2010/main" val="29979664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B1E1679-BFD0-4105-ADAE-821BECD7F1EF}"/>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1AAD469C-0D6C-4595-BE94-591686354CD0}"/>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42797078-BCBB-4BE3-B96F-48C70F9F6F27}"/>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CD0A3D85-5A59-4D1F-8F88-90108BA869E9}"/>
              </a:ext>
            </a:extLst>
          </p:cNvPr>
          <p:cNvSpPr>
            <a:spLocks noGrp="1"/>
          </p:cNvSpPr>
          <p:nvPr>
            <p:ph type="dt" sz="half" idx="10"/>
          </p:nvPr>
        </p:nvSpPr>
        <p:spPr/>
        <p:txBody>
          <a:bodyPr/>
          <a:lstStyle/>
          <a:p>
            <a:fld id="{F3F3196C-1DF1-4C06-B5F8-7D1EEA31EDFE}" type="datetimeFigureOut">
              <a:rPr kumimoji="1" lang="ja-JP" altLang="en-US" smtClean="0"/>
              <a:t>2023/10/31</a:t>
            </a:fld>
            <a:endParaRPr kumimoji="1" lang="ja-JP" altLang="en-US"/>
          </a:p>
        </p:txBody>
      </p:sp>
      <p:sp>
        <p:nvSpPr>
          <p:cNvPr id="6" name="フッター プレースホルダー 5">
            <a:extLst>
              <a:ext uri="{FF2B5EF4-FFF2-40B4-BE49-F238E27FC236}">
                <a16:creationId xmlns:a16="http://schemas.microsoft.com/office/drawing/2014/main" id="{AB87A3A5-4ED7-45E7-817B-22AC22554498}"/>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B97D823F-44D7-4BFC-A7A1-B9E140DBB581}"/>
              </a:ext>
            </a:extLst>
          </p:cNvPr>
          <p:cNvSpPr>
            <a:spLocks noGrp="1"/>
          </p:cNvSpPr>
          <p:nvPr>
            <p:ph type="sldNum" sz="quarter" idx="12"/>
          </p:nvPr>
        </p:nvSpPr>
        <p:spPr/>
        <p:txBody>
          <a:bodyPr/>
          <a:lstStyle/>
          <a:p>
            <a:fld id="{7C45AB0B-0BF6-419D-A625-2C40734D2267}" type="slidenum">
              <a:rPr kumimoji="1" lang="ja-JP" altLang="en-US" smtClean="0"/>
              <a:t>‹#›</a:t>
            </a:fld>
            <a:endParaRPr kumimoji="1" lang="ja-JP" altLang="en-US"/>
          </a:p>
        </p:txBody>
      </p:sp>
    </p:spTree>
    <p:extLst>
      <p:ext uri="{BB962C8B-B14F-4D97-AF65-F5344CB8AC3E}">
        <p14:creationId xmlns:p14="http://schemas.microsoft.com/office/powerpoint/2010/main" val="28918663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7FF77A4-C6B3-4C99-B8BB-3B2E1E36A604}"/>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793BC39D-B11A-43A4-90E7-8DC8521FF9A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B2DAC548-06AA-473C-A87E-9F6C5AF1A08D}"/>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52A40957-7CB1-4562-B59D-9E176D60FDD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14698DA4-076F-4278-A3E0-9289B2404187}"/>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5C802B48-273F-49E5-97A8-15C70F5B6A49}"/>
              </a:ext>
            </a:extLst>
          </p:cNvPr>
          <p:cNvSpPr>
            <a:spLocks noGrp="1"/>
          </p:cNvSpPr>
          <p:nvPr>
            <p:ph type="dt" sz="half" idx="10"/>
          </p:nvPr>
        </p:nvSpPr>
        <p:spPr/>
        <p:txBody>
          <a:bodyPr/>
          <a:lstStyle/>
          <a:p>
            <a:fld id="{F3F3196C-1DF1-4C06-B5F8-7D1EEA31EDFE}" type="datetimeFigureOut">
              <a:rPr kumimoji="1" lang="ja-JP" altLang="en-US" smtClean="0"/>
              <a:t>2023/10/31</a:t>
            </a:fld>
            <a:endParaRPr kumimoji="1" lang="ja-JP" altLang="en-US"/>
          </a:p>
        </p:txBody>
      </p:sp>
      <p:sp>
        <p:nvSpPr>
          <p:cNvPr id="8" name="フッター プレースホルダー 7">
            <a:extLst>
              <a:ext uri="{FF2B5EF4-FFF2-40B4-BE49-F238E27FC236}">
                <a16:creationId xmlns:a16="http://schemas.microsoft.com/office/drawing/2014/main" id="{39EC9639-8D5E-4F31-955C-123A3B11355B}"/>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B881E580-694B-465D-BE00-5A7E83B51D2A}"/>
              </a:ext>
            </a:extLst>
          </p:cNvPr>
          <p:cNvSpPr>
            <a:spLocks noGrp="1"/>
          </p:cNvSpPr>
          <p:nvPr>
            <p:ph type="sldNum" sz="quarter" idx="12"/>
          </p:nvPr>
        </p:nvSpPr>
        <p:spPr/>
        <p:txBody>
          <a:bodyPr/>
          <a:lstStyle/>
          <a:p>
            <a:fld id="{7C45AB0B-0BF6-419D-A625-2C40734D2267}" type="slidenum">
              <a:rPr kumimoji="1" lang="ja-JP" altLang="en-US" smtClean="0"/>
              <a:t>‹#›</a:t>
            </a:fld>
            <a:endParaRPr kumimoji="1" lang="ja-JP" altLang="en-US"/>
          </a:p>
        </p:txBody>
      </p:sp>
    </p:spTree>
    <p:extLst>
      <p:ext uri="{BB962C8B-B14F-4D97-AF65-F5344CB8AC3E}">
        <p14:creationId xmlns:p14="http://schemas.microsoft.com/office/powerpoint/2010/main" val="13178500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90AC167-69C7-42B7-9002-3612CD0DABD0}"/>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5B7142FE-7ADB-4CAC-B3AA-D2F4731128DD}"/>
              </a:ext>
            </a:extLst>
          </p:cNvPr>
          <p:cNvSpPr>
            <a:spLocks noGrp="1"/>
          </p:cNvSpPr>
          <p:nvPr>
            <p:ph type="dt" sz="half" idx="10"/>
          </p:nvPr>
        </p:nvSpPr>
        <p:spPr/>
        <p:txBody>
          <a:bodyPr/>
          <a:lstStyle/>
          <a:p>
            <a:fld id="{F3F3196C-1DF1-4C06-B5F8-7D1EEA31EDFE}" type="datetimeFigureOut">
              <a:rPr kumimoji="1" lang="ja-JP" altLang="en-US" smtClean="0"/>
              <a:t>2023/10/31</a:t>
            </a:fld>
            <a:endParaRPr kumimoji="1" lang="ja-JP" altLang="en-US"/>
          </a:p>
        </p:txBody>
      </p:sp>
      <p:sp>
        <p:nvSpPr>
          <p:cNvPr id="4" name="フッター プレースホルダー 3">
            <a:extLst>
              <a:ext uri="{FF2B5EF4-FFF2-40B4-BE49-F238E27FC236}">
                <a16:creationId xmlns:a16="http://schemas.microsoft.com/office/drawing/2014/main" id="{036B3148-A58A-4573-859D-A80A3953D622}"/>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E6477420-5290-4946-A4B9-1E52618BE762}"/>
              </a:ext>
            </a:extLst>
          </p:cNvPr>
          <p:cNvSpPr>
            <a:spLocks noGrp="1"/>
          </p:cNvSpPr>
          <p:nvPr>
            <p:ph type="sldNum" sz="quarter" idx="12"/>
          </p:nvPr>
        </p:nvSpPr>
        <p:spPr/>
        <p:txBody>
          <a:bodyPr/>
          <a:lstStyle/>
          <a:p>
            <a:fld id="{7C45AB0B-0BF6-419D-A625-2C40734D2267}" type="slidenum">
              <a:rPr kumimoji="1" lang="ja-JP" altLang="en-US" smtClean="0"/>
              <a:t>‹#›</a:t>
            </a:fld>
            <a:endParaRPr kumimoji="1" lang="ja-JP" altLang="en-US"/>
          </a:p>
        </p:txBody>
      </p:sp>
    </p:spTree>
    <p:extLst>
      <p:ext uri="{BB962C8B-B14F-4D97-AF65-F5344CB8AC3E}">
        <p14:creationId xmlns:p14="http://schemas.microsoft.com/office/powerpoint/2010/main" val="20999826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8ABA82D7-502B-4A14-82C0-E5367C71AEB6}"/>
              </a:ext>
            </a:extLst>
          </p:cNvPr>
          <p:cNvSpPr>
            <a:spLocks noGrp="1"/>
          </p:cNvSpPr>
          <p:nvPr>
            <p:ph type="dt" sz="half" idx="10"/>
          </p:nvPr>
        </p:nvSpPr>
        <p:spPr/>
        <p:txBody>
          <a:bodyPr/>
          <a:lstStyle/>
          <a:p>
            <a:fld id="{F3F3196C-1DF1-4C06-B5F8-7D1EEA31EDFE}" type="datetimeFigureOut">
              <a:rPr kumimoji="1" lang="ja-JP" altLang="en-US" smtClean="0"/>
              <a:t>2023/10/31</a:t>
            </a:fld>
            <a:endParaRPr kumimoji="1" lang="ja-JP" altLang="en-US"/>
          </a:p>
        </p:txBody>
      </p:sp>
      <p:sp>
        <p:nvSpPr>
          <p:cNvPr id="3" name="フッター プレースホルダー 2">
            <a:extLst>
              <a:ext uri="{FF2B5EF4-FFF2-40B4-BE49-F238E27FC236}">
                <a16:creationId xmlns:a16="http://schemas.microsoft.com/office/drawing/2014/main" id="{5B63FFEF-2A5C-4159-AEB1-2857D149D8F8}"/>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309A9E34-EACE-43FC-9BE8-BED6894D75AD}"/>
              </a:ext>
            </a:extLst>
          </p:cNvPr>
          <p:cNvSpPr>
            <a:spLocks noGrp="1"/>
          </p:cNvSpPr>
          <p:nvPr>
            <p:ph type="sldNum" sz="quarter" idx="12"/>
          </p:nvPr>
        </p:nvSpPr>
        <p:spPr/>
        <p:txBody>
          <a:bodyPr/>
          <a:lstStyle/>
          <a:p>
            <a:fld id="{7C45AB0B-0BF6-419D-A625-2C40734D2267}" type="slidenum">
              <a:rPr kumimoji="1" lang="ja-JP" altLang="en-US" smtClean="0"/>
              <a:t>‹#›</a:t>
            </a:fld>
            <a:endParaRPr kumimoji="1" lang="ja-JP" altLang="en-US"/>
          </a:p>
        </p:txBody>
      </p:sp>
    </p:spTree>
    <p:extLst>
      <p:ext uri="{BB962C8B-B14F-4D97-AF65-F5344CB8AC3E}">
        <p14:creationId xmlns:p14="http://schemas.microsoft.com/office/powerpoint/2010/main" val="8399459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DA3FB94-529F-472A-AA75-711481E472E3}"/>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7EB20B5E-4B6E-4A70-8998-4B4FB5BF403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8DA4F68A-04F6-4795-A72D-3F8892D537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2167816A-19FD-4C29-A1A5-5950A53CF973}"/>
              </a:ext>
            </a:extLst>
          </p:cNvPr>
          <p:cNvSpPr>
            <a:spLocks noGrp="1"/>
          </p:cNvSpPr>
          <p:nvPr>
            <p:ph type="dt" sz="half" idx="10"/>
          </p:nvPr>
        </p:nvSpPr>
        <p:spPr/>
        <p:txBody>
          <a:bodyPr/>
          <a:lstStyle/>
          <a:p>
            <a:fld id="{F3F3196C-1DF1-4C06-B5F8-7D1EEA31EDFE}" type="datetimeFigureOut">
              <a:rPr kumimoji="1" lang="ja-JP" altLang="en-US" smtClean="0"/>
              <a:t>2023/10/31</a:t>
            </a:fld>
            <a:endParaRPr kumimoji="1" lang="ja-JP" altLang="en-US"/>
          </a:p>
        </p:txBody>
      </p:sp>
      <p:sp>
        <p:nvSpPr>
          <p:cNvPr id="6" name="フッター プレースホルダー 5">
            <a:extLst>
              <a:ext uri="{FF2B5EF4-FFF2-40B4-BE49-F238E27FC236}">
                <a16:creationId xmlns:a16="http://schemas.microsoft.com/office/drawing/2014/main" id="{FB011413-21A7-404C-BA0A-4286577322DD}"/>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F720F226-454C-4F3E-B7DA-8D50C01CABCB}"/>
              </a:ext>
            </a:extLst>
          </p:cNvPr>
          <p:cNvSpPr>
            <a:spLocks noGrp="1"/>
          </p:cNvSpPr>
          <p:nvPr>
            <p:ph type="sldNum" sz="quarter" idx="12"/>
          </p:nvPr>
        </p:nvSpPr>
        <p:spPr/>
        <p:txBody>
          <a:bodyPr/>
          <a:lstStyle/>
          <a:p>
            <a:fld id="{7C45AB0B-0BF6-419D-A625-2C40734D2267}" type="slidenum">
              <a:rPr kumimoji="1" lang="ja-JP" altLang="en-US" smtClean="0"/>
              <a:t>‹#›</a:t>
            </a:fld>
            <a:endParaRPr kumimoji="1" lang="ja-JP" altLang="en-US"/>
          </a:p>
        </p:txBody>
      </p:sp>
    </p:spTree>
    <p:extLst>
      <p:ext uri="{BB962C8B-B14F-4D97-AF65-F5344CB8AC3E}">
        <p14:creationId xmlns:p14="http://schemas.microsoft.com/office/powerpoint/2010/main" val="4901678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B70EBA-E777-4752-9AE1-5638F357294B}"/>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62A403FE-6DA0-41E0-9926-94176BDFEBE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714674DA-9CA7-49F7-B4F0-9059E272F6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711405FC-B2C6-4481-91BA-50509C2304A4}"/>
              </a:ext>
            </a:extLst>
          </p:cNvPr>
          <p:cNvSpPr>
            <a:spLocks noGrp="1"/>
          </p:cNvSpPr>
          <p:nvPr>
            <p:ph type="dt" sz="half" idx="10"/>
          </p:nvPr>
        </p:nvSpPr>
        <p:spPr/>
        <p:txBody>
          <a:bodyPr/>
          <a:lstStyle/>
          <a:p>
            <a:fld id="{F3F3196C-1DF1-4C06-B5F8-7D1EEA31EDFE}" type="datetimeFigureOut">
              <a:rPr kumimoji="1" lang="ja-JP" altLang="en-US" smtClean="0"/>
              <a:t>2023/10/31</a:t>
            </a:fld>
            <a:endParaRPr kumimoji="1" lang="ja-JP" altLang="en-US"/>
          </a:p>
        </p:txBody>
      </p:sp>
      <p:sp>
        <p:nvSpPr>
          <p:cNvPr id="6" name="フッター プレースホルダー 5">
            <a:extLst>
              <a:ext uri="{FF2B5EF4-FFF2-40B4-BE49-F238E27FC236}">
                <a16:creationId xmlns:a16="http://schemas.microsoft.com/office/drawing/2014/main" id="{D627D8B3-32C2-4FB7-8EC2-6F63FA7FFEC8}"/>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5D1DA2AA-7738-4EF6-98CE-9B19C40443BC}"/>
              </a:ext>
            </a:extLst>
          </p:cNvPr>
          <p:cNvSpPr>
            <a:spLocks noGrp="1"/>
          </p:cNvSpPr>
          <p:nvPr>
            <p:ph type="sldNum" sz="quarter" idx="12"/>
          </p:nvPr>
        </p:nvSpPr>
        <p:spPr/>
        <p:txBody>
          <a:bodyPr/>
          <a:lstStyle/>
          <a:p>
            <a:fld id="{7C45AB0B-0BF6-419D-A625-2C40734D2267}" type="slidenum">
              <a:rPr kumimoji="1" lang="ja-JP" altLang="en-US" smtClean="0"/>
              <a:t>‹#›</a:t>
            </a:fld>
            <a:endParaRPr kumimoji="1" lang="ja-JP" altLang="en-US"/>
          </a:p>
        </p:txBody>
      </p:sp>
    </p:spTree>
    <p:extLst>
      <p:ext uri="{BB962C8B-B14F-4D97-AF65-F5344CB8AC3E}">
        <p14:creationId xmlns:p14="http://schemas.microsoft.com/office/powerpoint/2010/main" val="8088544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theme" Target="../theme/theme2.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9728B5BB-B14C-4DBC-9FD2-C9C9472E512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0E4AACEB-42B1-46C5-86D9-EAB08AFC7C7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A17D9696-F5E7-4981-AB9A-4FDF8D269C9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F3196C-1DF1-4C06-B5F8-7D1EEA31EDFE}" type="datetimeFigureOut">
              <a:rPr kumimoji="1" lang="ja-JP" altLang="en-US" smtClean="0"/>
              <a:t>2023/10/31</a:t>
            </a:fld>
            <a:endParaRPr kumimoji="1" lang="ja-JP" altLang="en-US"/>
          </a:p>
        </p:txBody>
      </p:sp>
      <p:sp>
        <p:nvSpPr>
          <p:cNvPr id="5" name="フッター プレースホルダー 4">
            <a:extLst>
              <a:ext uri="{FF2B5EF4-FFF2-40B4-BE49-F238E27FC236}">
                <a16:creationId xmlns:a16="http://schemas.microsoft.com/office/drawing/2014/main" id="{917B1B9A-8DCB-49B1-BC72-7A7DEB46A74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3EDA3A70-6535-44C4-9FC2-2708C118AFE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45AB0B-0BF6-419D-A625-2C40734D2267}" type="slidenum">
              <a:rPr kumimoji="1" lang="ja-JP" altLang="en-US" smtClean="0"/>
              <a:t>‹#›</a:t>
            </a:fld>
            <a:endParaRPr kumimoji="1" lang="ja-JP" altLang="en-US"/>
          </a:p>
        </p:txBody>
      </p:sp>
    </p:spTree>
    <p:extLst>
      <p:ext uri="{BB962C8B-B14F-4D97-AF65-F5344CB8AC3E}">
        <p14:creationId xmlns:p14="http://schemas.microsoft.com/office/powerpoint/2010/main" val="35663842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24"/>
          <p:cNvSpPr txBox="1">
            <a:spLocks noGrp="1"/>
          </p:cNvSpPr>
          <p:nvPr>
            <p:ph type="title"/>
          </p:nvPr>
        </p:nvSpPr>
        <p:spPr>
          <a:xfrm>
            <a:off x="4460723" y="333980"/>
            <a:ext cx="3270555" cy="400110"/>
          </a:xfrm>
          <a:prstGeom prst="rect">
            <a:avLst/>
          </a:prstGeom>
          <a:noFill/>
          <a:ln>
            <a:noFill/>
          </a:ln>
        </p:spPr>
        <p:txBody>
          <a:bodyPr spcFirstLastPara="1" wrap="square" lIns="0" tIns="0" rIns="0" bIns="0" anchor="t" anchorCtr="0">
            <a:spAutoFit/>
          </a:bodyPr>
          <a:lstStyle>
            <a:lvl1pPr marR="0" lvl="0" algn="l" rtl="0">
              <a:spcBef>
                <a:spcPts val="0"/>
              </a:spcBef>
              <a:spcAft>
                <a:spcPts val="0"/>
              </a:spcAft>
              <a:buSzPts val="1400"/>
              <a:buNone/>
              <a:defRPr sz="2600" b="0" i="0" u="sng"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24"/>
          <p:cNvSpPr txBox="1">
            <a:spLocks noGrp="1"/>
          </p:cNvSpPr>
          <p:nvPr>
            <p:ph type="body" idx="1"/>
          </p:nvPr>
        </p:nvSpPr>
        <p:spPr>
          <a:xfrm>
            <a:off x="1228054" y="1507275"/>
            <a:ext cx="10015685" cy="261610"/>
          </a:xfrm>
          <a:prstGeom prst="rect">
            <a:avLst/>
          </a:prstGeom>
          <a:noFill/>
          <a:ln>
            <a:noFill/>
          </a:ln>
        </p:spPr>
        <p:txBody>
          <a:bodyPr spcFirstLastPara="1" wrap="square" lIns="0" tIns="0" rIns="0" bIns="0" anchor="t" anchorCtr="0">
            <a:spAutoFit/>
          </a:bodyPr>
          <a:lstStyle>
            <a:lvl1pPr marL="457200" marR="0" lvl="0" indent="-228600" algn="l" rtl="0">
              <a:spcBef>
                <a:spcPts val="0"/>
              </a:spcBef>
              <a:spcAft>
                <a:spcPts val="0"/>
              </a:spcAft>
              <a:buSzPts val="1400"/>
              <a:buNone/>
              <a:defRPr sz="1700" b="0" i="0" u="none" strike="noStrike" cap="none">
                <a:solidFill>
                  <a:schemeClr val="dk1"/>
                </a:solidFill>
                <a:latin typeface="Arial"/>
                <a:ea typeface="Arial"/>
                <a:cs typeface="Arial"/>
                <a:sym typeface="Arial"/>
              </a:defRPr>
            </a:lvl1pPr>
            <a:lvl2pPr marL="914400" marR="0" lvl="1" indent="-228600" algn="l" rtl="0">
              <a:spcBef>
                <a:spcPts val="0"/>
              </a:spcBef>
              <a:spcAft>
                <a:spcPts val="0"/>
              </a:spcAft>
              <a:buSzPts val="1400"/>
              <a:buNone/>
              <a:defRPr sz="1800" b="0" i="0" u="none" strike="noStrike" cap="none">
                <a:latin typeface="Calibri"/>
                <a:ea typeface="Calibri"/>
                <a:cs typeface="Calibri"/>
                <a:sym typeface="Calibri"/>
              </a:defRPr>
            </a:lvl2pPr>
            <a:lvl3pPr marL="1371600" marR="0" lvl="2" indent="-228600" algn="l" rtl="0">
              <a:spcBef>
                <a:spcPts val="0"/>
              </a:spcBef>
              <a:spcAft>
                <a:spcPts val="0"/>
              </a:spcAft>
              <a:buSzPts val="1400"/>
              <a:buNone/>
              <a:defRPr sz="1800" b="0" i="0" u="none" strike="noStrike" cap="none">
                <a:latin typeface="Calibri"/>
                <a:ea typeface="Calibri"/>
                <a:cs typeface="Calibri"/>
                <a:sym typeface="Calibri"/>
              </a:defRPr>
            </a:lvl3pPr>
            <a:lvl4pPr marL="1828800" marR="0" lvl="3" indent="-228600" algn="l" rtl="0">
              <a:spcBef>
                <a:spcPts val="0"/>
              </a:spcBef>
              <a:spcAft>
                <a:spcPts val="0"/>
              </a:spcAft>
              <a:buSzPts val="1400"/>
              <a:buNone/>
              <a:defRPr sz="1800" b="0" i="0" u="none" strike="noStrike" cap="none">
                <a:latin typeface="Calibri"/>
                <a:ea typeface="Calibri"/>
                <a:cs typeface="Calibri"/>
                <a:sym typeface="Calibri"/>
              </a:defRPr>
            </a:lvl4pPr>
            <a:lvl5pPr marL="2286000" marR="0" lvl="4" indent="-228600" algn="l" rtl="0">
              <a:spcBef>
                <a:spcPts val="0"/>
              </a:spcBef>
              <a:spcAft>
                <a:spcPts val="0"/>
              </a:spcAft>
              <a:buSzPts val="1400"/>
              <a:buNone/>
              <a:defRPr sz="1800" b="0" i="0" u="none" strike="noStrike" cap="none">
                <a:latin typeface="Calibri"/>
                <a:ea typeface="Calibri"/>
                <a:cs typeface="Calibri"/>
                <a:sym typeface="Calibri"/>
              </a:defRPr>
            </a:lvl5pPr>
            <a:lvl6pPr marL="2743200" marR="0" lvl="5" indent="-228600" algn="l" rtl="0">
              <a:spcBef>
                <a:spcPts val="0"/>
              </a:spcBef>
              <a:spcAft>
                <a:spcPts val="0"/>
              </a:spcAft>
              <a:buSzPts val="1400"/>
              <a:buNone/>
              <a:defRPr sz="1800" b="0" i="0" u="none" strike="noStrike" cap="none">
                <a:latin typeface="Calibri"/>
                <a:ea typeface="Calibri"/>
                <a:cs typeface="Calibri"/>
                <a:sym typeface="Calibri"/>
              </a:defRPr>
            </a:lvl6pPr>
            <a:lvl7pPr marL="3200400" marR="0" lvl="6" indent="-228600" algn="l" rtl="0">
              <a:spcBef>
                <a:spcPts val="0"/>
              </a:spcBef>
              <a:spcAft>
                <a:spcPts val="0"/>
              </a:spcAft>
              <a:buSzPts val="1400"/>
              <a:buNone/>
              <a:defRPr sz="1800" b="0" i="0" u="none" strike="noStrike" cap="none">
                <a:latin typeface="Calibri"/>
                <a:ea typeface="Calibri"/>
                <a:cs typeface="Calibri"/>
                <a:sym typeface="Calibri"/>
              </a:defRPr>
            </a:lvl7pPr>
            <a:lvl8pPr marL="3657600" marR="0" lvl="7" indent="-228600" algn="l" rtl="0">
              <a:spcBef>
                <a:spcPts val="0"/>
              </a:spcBef>
              <a:spcAft>
                <a:spcPts val="0"/>
              </a:spcAft>
              <a:buSzPts val="1400"/>
              <a:buNone/>
              <a:defRPr sz="1800" b="0" i="0" u="none" strike="noStrike" cap="none">
                <a:latin typeface="Calibri"/>
                <a:ea typeface="Calibri"/>
                <a:cs typeface="Calibri"/>
                <a:sym typeface="Calibri"/>
              </a:defRPr>
            </a:lvl8pPr>
            <a:lvl9pPr marL="4114800" marR="0" lvl="8" indent="-228600" algn="l" rtl="0">
              <a:spcBef>
                <a:spcPts val="0"/>
              </a:spcBef>
              <a:spcAft>
                <a:spcPts val="0"/>
              </a:spcAft>
              <a:buSzPts val="1400"/>
              <a:buNone/>
              <a:defRPr sz="1800" b="0" i="0" u="none" strike="noStrike" cap="none">
                <a:latin typeface="Calibri"/>
                <a:ea typeface="Calibri"/>
                <a:cs typeface="Calibri"/>
                <a:sym typeface="Calibri"/>
              </a:defRPr>
            </a:lvl9pPr>
          </a:lstStyle>
          <a:p>
            <a:endParaRPr/>
          </a:p>
        </p:txBody>
      </p:sp>
      <p:sp>
        <p:nvSpPr>
          <p:cNvPr id="8" name="Google Shape;8;p24"/>
          <p:cNvSpPr txBox="1">
            <a:spLocks noGrp="1"/>
          </p:cNvSpPr>
          <p:nvPr>
            <p:ph type="ftr" idx="11"/>
          </p:nvPr>
        </p:nvSpPr>
        <p:spPr>
          <a:xfrm>
            <a:off x="5297713" y="6344855"/>
            <a:ext cx="1565990" cy="544380"/>
          </a:xfrm>
          <a:prstGeom prst="rect">
            <a:avLst/>
          </a:prstGeom>
          <a:noFill/>
          <a:ln>
            <a:noFill/>
          </a:ln>
        </p:spPr>
        <p:txBody>
          <a:bodyPr spcFirstLastPara="1" wrap="square" lIns="0" tIns="0" rIns="0" bIns="0" anchor="t" anchorCtr="0">
            <a:spAutoFit/>
          </a:bodyPr>
          <a:lstStyle>
            <a:lvl1pPr marR="0" lvl="0" algn="l" rtl="0">
              <a:spcBef>
                <a:spcPts val="0"/>
              </a:spcBef>
              <a:spcAft>
                <a:spcPts val="0"/>
              </a:spcAft>
              <a:buSzPts val="1400"/>
              <a:buNone/>
              <a:defRPr sz="1179" b="0" i="0" u="none" strike="noStrike" cap="none">
                <a:solidFill>
                  <a:srgbClr val="898989"/>
                </a:solidFill>
                <a:latin typeface="Arial"/>
                <a:ea typeface="Arial"/>
                <a:cs typeface="Arial"/>
                <a:sym typeface="Arial"/>
              </a:defRPr>
            </a:lvl1pPr>
            <a:lvl2pPr marR="0" lvl="1" algn="l" rtl="0">
              <a:spcBef>
                <a:spcPts val="0"/>
              </a:spcBef>
              <a:spcAft>
                <a:spcPts val="0"/>
              </a:spcAft>
              <a:buSzPts val="1400"/>
              <a:buNone/>
              <a:defRPr sz="1632"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632"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632"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632"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632"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632"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632"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632" b="0" i="0" u="none" strike="noStrike" cap="none">
                <a:solidFill>
                  <a:schemeClr val="dk1"/>
                </a:solidFill>
                <a:latin typeface="Calibri"/>
                <a:ea typeface="Calibri"/>
                <a:cs typeface="Calibri"/>
                <a:sym typeface="Calibri"/>
              </a:defRPr>
            </a:lvl9pPr>
          </a:lstStyle>
          <a:p>
            <a:r>
              <a:rPr lang="en-US" altLang="ja-JP"/>
              <a:t>Copyright©</a:t>
            </a:r>
            <a:r>
              <a:rPr lang="ja-JP" altLang="en-US"/>
              <a:t>一般社団法人　シニアライフカウンセラー協会</a:t>
            </a:r>
            <a:endParaRPr/>
          </a:p>
        </p:txBody>
      </p:sp>
      <p:sp>
        <p:nvSpPr>
          <p:cNvPr id="9" name="Google Shape;9;p24"/>
          <p:cNvSpPr txBox="1">
            <a:spLocks noGrp="1"/>
          </p:cNvSpPr>
          <p:nvPr>
            <p:ph type="dt" idx="10"/>
          </p:nvPr>
        </p:nvSpPr>
        <p:spPr>
          <a:xfrm>
            <a:off x="609600" y="6377939"/>
            <a:ext cx="2804160" cy="251159"/>
          </a:xfrm>
          <a:prstGeom prst="rect">
            <a:avLst/>
          </a:prstGeom>
          <a:noFill/>
          <a:ln>
            <a:noFill/>
          </a:ln>
        </p:spPr>
        <p:txBody>
          <a:bodyPr spcFirstLastPara="1" wrap="square" lIns="0" tIns="0" rIns="0" bIns="0" anchor="t" anchorCtr="0">
            <a:spAutoFit/>
          </a:bodyPr>
          <a:lstStyle>
            <a:lvl1pPr marR="0" lvl="0" algn="l" rtl="0">
              <a:spcBef>
                <a:spcPts val="0"/>
              </a:spcBef>
              <a:spcAft>
                <a:spcPts val="0"/>
              </a:spcAft>
              <a:buSzPts val="1400"/>
              <a:buNone/>
              <a:defRPr sz="1632"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632"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632"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632"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632"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632"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632"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632"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632" b="0" i="0" u="none" strike="noStrike" cap="none">
                <a:solidFill>
                  <a:schemeClr val="dk1"/>
                </a:solidFill>
                <a:latin typeface="Calibri"/>
                <a:ea typeface="Calibri"/>
                <a:cs typeface="Calibri"/>
                <a:sym typeface="Calibri"/>
              </a:defRPr>
            </a:lvl9pPr>
          </a:lstStyle>
          <a:p>
            <a:endParaRPr/>
          </a:p>
        </p:txBody>
      </p:sp>
      <p:sp>
        <p:nvSpPr>
          <p:cNvPr id="10" name="Google Shape;10;p24"/>
          <p:cNvSpPr txBox="1">
            <a:spLocks noGrp="1"/>
          </p:cNvSpPr>
          <p:nvPr>
            <p:ph type="sldNum" idx="12"/>
          </p:nvPr>
        </p:nvSpPr>
        <p:spPr>
          <a:xfrm>
            <a:off x="8778240" y="6377940"/>
            <a:ext cx="2804160" cy="251159"/>
          </a:xfrm>
          <a:prstGeom prst="rect">
            <a:avLst/>
          </a:prstGeom>
          <a:noFill/>
          <a:ln>
            <a:noFill/>
          </a:ln>
        </p:spPr>
        <p:txBody>
          <a:bodyPr spcFirstLastPara="1" wrap="square" lIns="0" tIns="0" rIns="0" bIns="0" anchor="t" anchorCtr="0">
            <a:spAutoFit/>
          </a:bodyPr>
          <a:lstStyle>
            <a:lvl1pPr marL="0" marR="0" lvl="0" indent="0" algn="r" rtl="0">
              <a:spcBef>
                <a:spcPts val="0"/>
              </a:spcBef>
              <a:buNone/>
              <a:defRPr sz="1632" b="0" i="0" u="none" strike="noStrike" cap="none">
                <a:solidFill>
                  <a:srgbClr val="888888"/>
                </a:solidFill>
                <a:latin typeface="Calibri"/>
                <a:ea typeface="Calibri"/>
                <a:cs typeface="Calibri"/>
                <a:sym typeface="Calibri"/>
              </a:defRPr>
            </a:lvl1pPr>
            <a:lvl2pPr marL="0" marR="0" lvl="1" indent="0" algn="r" rtl="0">
              <a:spcBef>
                <a:spcPts val="0"/>
              </a:spcBef>
              <a:buNone/>
              <a:defRPr sz="1632" b="0" i="0" u="none" strike="noStrike" cap="none">
                <a:solidFill>
                  <a:srgbClr val="888888"/>
                </a:solidFill>
                <a:latin typeface="Calibri"/>
                <a:ea typeface="Calibri"/>
                <a:cs typeface="Calibri"/>
                <a:sym typeface="Calibri"/>
              </a:defRPr>
            </a:lvl2pPr>
            <a:lvl3pPr marL="0" marR="0" lvl="2" indent="0" algn="r" rtl="0">
              <a:spcBef>
                <a:spcPts val="0"/>
              </a:spcBef>
              <a:buNone/>
              <a:defRPr sz="1632" b="0" i="0" u="none" strike="noStrike" cap="none">
                <a:solidFill>
                  <a:srgbClr val="888888"/>
                </a:solidFill>
                <a:latin typeface="Calibri"/>
                <a:ea typeface="Calibri"/>
                <a:cs typeface="Calibri"/>
                <a:sym typeface="Calibri"/>
              </a:defRPr>
            </a:lvl3pPr>
            <a:lvl4pPr marL="0" marR="0" lvl="3" indent="0" algn="r" rtl="0">
              <a:spcBef>
                <a:spcPts val="0"/>
              </a:spcBef>
              <a:buNone/>
              <a:defRPr sz="1632" b="0" i="0" u="none" strike="noStrike" cap="none">
                <a:solidFill>
                  <a:srgbClr val="888888"/>
                </a:solidFill>
                <a:latin typeface="Calibri"/>
                <a:ea typeface="Calibri"/>
                <a:cs typeface="Calibri"/>
                <a:sym typeface="Calibri"/>
              </a:defRPr>
            </a:lvl4pPr>
            <a:lvl5pPr marL="0" marR="0" lvl="4" indent="0" algn="r" rtl="0">
              <a:spcBef>
                <a:spcPts val="0"/>
              </a:spcBef>
              <a:buNone/>
              <a:defRPr sz="1632" b="0" i="0" u="none" strike="noStrike" cap="none">
                <a:solidFill>
                  <a:srgbClr val="888888"/>
                </a:solidFill>
                <a:latin typeface="Calibri"/>
                <a:ea typeface="Calibri"/>
                <a:cs typeface="Calibri"/>
                <a:sym typeface="Calibri"/>
              </a:defRPr>
            </a:lvl5pPr>
            <a:lvl6pPr marL="0" marR="0" lvl="5" indent="0" algn="r" rtl="0">
              <a:spcBef>
                <a:spcPts val="0"/>
              </a:spcBef>
              <a:buNone/>
              <a:defRPr sz="1632" b="0" i="0" u="none" strike="noStrike" cap="none">
                <a:solidFill>
                  <a:srgbClr val="888888"/>
                </a:solidFill>
                <a:latin typeface="Calibri"/>
                <a:ea typeface="Calibri"/>
                <a:cs typeface="Calibri"/>
                <a:sym typeface="Calibri"/>
              </a:defRPr>
            </a:lvl6pPr>
            <a:lvl7pPr marL="0" marR="0" lvl="6" indent="0" algn="r" rtl="0">
              <a:spcBef>
                <a:spcPts val="0"/>
              </a:spcBef>
              <a:buNone/>
              <a:defRPr sz="1632" b="0" i="0" u="none" strike="noStrike" cap="none">
                <a:solidFill>
                  <a:srgbClr val="888888"/>
                </a:solidFill>
                <a:latin typeface="Calibri"/>
                <a:ea typeface="Calibri"/>
                <a:cs typeface="Calibri"/>
                <a:sym typeface="Calibri"/>
              </a:defRPr>
            </a:lvl7pPr>
            <a:lvl8pPr marL="0" marR="0" lvl="7" indent="0" algn="r" rtl="0">
              <a:spcBef>
                <a:spcPts val="0"/>
              </a:spcBef>
              <a:buNone/>
              <a:defRPr sz="1632" b="0" i="0" u="none" strike="noStrike" cap="none">
                <a:solidFill>
                  <a:srgbClr val="888888"/>
                </a:solidFill>
                <a:latin typeface="Calibri"/>
                <a:ea typeface="Calibri"/>
                <a:cs typeface="Calibri"/>
                <a:sym typeface="Calibri"/>
              </a:defRPr>
            </a:lvl8pPr>
            <a:lvl9pPr marL="0" marR="0" lvl="8" indent="0" algn="r" rtl="0">
              <a:spcBef>
                <a:spcPts val="0"/>
              </a:spcBef>
              <a:buNone/>
              <a:defRPr sz="1632"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108339845"/>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27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27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27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27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27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27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27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27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27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27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27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27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27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27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27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27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27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27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27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27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27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27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27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27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27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27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27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09805ED9-463C-4322-B1B1-484D25D5838C}"/>
              </a:ext>
            </a:extLst>
          </p:cNvPr>
          <p:cNvPicPr>
            <a:picLocks noChangeAspect="1"/>
          </p:cNvPicPr>
          <p:nvPr/>
        </p:nvPicPr>
        <p:blipFill>
          <a:blip r:embed="rId2"/>
          <a:stretch>
            <a:fillRect/>
          </a:stretch>
        </p:blipFill>
        <p:spPr>
          <a:xfrm>
            <a:off x="8411707" y="0"/>
            <a:ext cx="3798955" cy="6858000"/>
          </a:xfrm>
          <a:prstGeom prst="rect">
            <a:avLst/>
          </a:prstGeom>
        </p:spPr>
      </p:pic>
      <p:sp>
        <p:nvSpPr>
          <p:cNvPr id="5" name="正方形/長方形 4">
            <a:extLst>
              <a:ext uri="{FF2B5EF4-FFF2-40B4-BE49-F238E27FC236}">
                <a16:creationId xmlns:a16="http://schemas.microsoft.com/office/drawing/2014/main" id="{D7AF9B9E-A9BE-4AD2-A555-2BBD36D4366A}"/>
              </a:ext>
            </a:extLst>
          </p:cNvPr>
          <p:cNvSpPr/>
          <p:nvPr/>
        </p:nvSpPr>
        <p:spPr>
          <a:xfrm>
            <a:off x="457201" y="1567040"/>
            <a:ext cx="7632440" cy="4955058"/>
          </a:xfrm>
          <a:prstGeom prst="rect">
            <a:avLst/>
          </a:prstGeom>
          <a:solidFill>
            <a:srgbClr val="92D050">
              <a:alpha val="77000"/>
            </a:srgbClr>
          </a:solidFill>
          <a:ln w="127000">
            <a:noFill/>
            <a:miter lim="800000"/>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id="{7A2EE1B7-D691-4359-8339-EB9A6E97E5B5}"/>
              </a:ext>
            </a:extLst>
          </p:cNvPr>
          <p:cNvSpPr/>
          <p:nvPr/>
        </p:nvSpPr>
        <p:spPr>
          <a:xfrm>
            <a:off x="929135" y="1101014"/>
            <a:ext cx="7555979" cy="5102239"/>
          </a:xfrm>
          <a:prstGeom prst="rect">
            <a:avLst/>
          </a:prstGeom>
          <a:solidFill>
            <a:schemeClr val="accent6">
              <a:lumMod val="20000"/>
              <a:lumOff val="80000"/>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9" name="字幕 2">
            <a:extLst>
              <a:ext uri="{FF2B5EF4-FFF2-40B4-BE49-F238E27FC236}">
                <a16:creationId xmlns:a16="http://schemas.microsoft.com/office/drawing/2014/main" id="{9AAB6AA0-A9D8-4B41-848C-1F207EC7753D}"/>
              </a:ext>
            </a:extLst>
          </p:cNvPr>
          <p:cNvSpPr txBox="1">
            <a:spLocks/>
          </p:cNvSpPr>
          <p:nvPr/>
        </p:nvSpPr>
        <p:spPr>
          <a:xfrm>
            <a:off x="1298698" y="1651954"/>
            <a:ext cx="6290098" cy="1255060"/>
          </a:xfrm>
          <a:prstGeom prst="rect">
            <a:avLst/>
          </a:prstGeom>
        </p:spPr>
        <p:txBody>
          <a:bodyPr vert="horz" lIns="91440" tIns="45720" rIns="91440" bIns="45720" rtlCol="0" anchor="b">
            <a:norm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r>
              <a:rPr lang="ja-JP" altLang="en-US" sz="1800" b="1" dirty="0">
                <a:ln w="0"/>
                <a:solidFill>
                  <a:schemeClr val="tx1">
                    <a:lumMod val="75000"/>
                    <a:lumOff val="25000"/>
                  </a:schemeClr>
                </a:solidFill>
                <a:latin typeface="+mn-ea"/>
              </a:rPr>
              <a:t>～シニアライフカウンセラーがこっそり教える～</a:t>
            </a:r>
          </a:p>
          <a:p>
            <a:endParaRPr lang="ja-JP" altLang="en-US" b="1" dirty="0">
              <a:solidFill>
                <a:schemeClr val="tx1">
                  <a:lumMod val="65000"/>
                  <a:lumOff val="35000"/>
                </a:schemeClr>
              </a:solidFill>
              <a:latin typeface="+mj-ea"/>
              <a:ea typeface="+mj-ea"/>
            </a:endParaRPr>
          </a:p>
        </p:txBody>
      </p:sp>
      <p:sp>
        <p:nvSpPr>
          <p:cNvPr id="10" name="字幕 2">
            <a:extLst>
              <a:ext uri="{FF2B5EF4-FFF2-40B4-BE49-F238E27FC236}">
                <a16:creationId xmlns:a16="http://schemas.microsoft.com/office/drawing/2014/main" id="{502B668F-02D1-45CE-A06E-7DE53C9A8164}"/>
              </a:ext>
            </a:extLst>
          </p:cNvPr>
          <p:cNvSpPr txBox="1">
            <a:spLocks/>
          </p:cNvSpPr>
          <p:nvPr/>
        </p:nvSpPr>
        <p:spPr>
          <a:xfrm>
            <a:off x="2930026" y="5556732"/>
            <a:ext cx="2948667" cy="396523"/>
          </a:xfrm>
          <a:prstGeom prst="rect">
            <a:avLst/>
          </a:prstGeom>
        </p:spPr>
        <p:txBody>
          <a:bodyPr vert="horz" lIns="91440" tIns="45720" rIns="91440" bIns="45720" rtlCol="0" anchor="b">
            <a:no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r>
              <a:rPr lang="en-US" altLang="ja-JP" sz="1800" b="1" dirty="0">
                <a:solidFill>
                  <a:schemeClr val="tx1">
                    <a:lumMod val="75000"/>
                    <a:lumOff val="25000"/>
                  </a:schemeClr>
                </a:solidFill>
                <a:latin typeface="+mn-ea"/>
              </a:rPr>
              <a:t> </a:t>
            </a:r>
          </a:p>
          <a:p>
            <a:r>
              <a:rPr lang="en-US" altLang="ja-JP" sz="1600" b="1" dirty="0">
                <a:solidFill>
                  <a:schemeClr val="tx1">
                    <a:lumMod val="75000"/>
                    <a:lumOff val="25000"/>
                  </a:schemeClr>
                </a:solidFill>
                <a:latin typeface="+mn-ea"/>
              </a:rPr>
              <a:t> </a:t>
            </a:r>
            <a:r>
              <a:rPr lang="ja-JP" altLang="en-US" sz="1600" b="1" dirty="0">
                <a:solidFill>
                  <a:schemeClr val="tx1">
                    <a:lumMod val="75000"/>
                    <a:lumOff val="25000"/>
                  </a:schemeClr>
                </a:solidFill>
                <a:latin typeface="+mn-ea"/>
              </a:rPr>
              <a:t>講師：○○○○</a:t>
            </a:r>
          </a:p>
        </p:txBody>
      </p:sp>
      <p:sp>
        <p:nvSpPr>
          <p:cNvPr id="11" name="字幕 2">
            <a:extLst>
              <a:ext uri="{FF2B5EF4-FFF2-40B4-BE49-F238E27FC236}">
                <a16:creationId xmlns:a16="http://schemas.microsoft.com/office/drawing/2014/main" id="{5665561E-7C44-4C1F-A7F5-AEDD7B013718}"/>
              </a:ext>
            </a:extLst>
          </p:cNvPr>
          <p:cNvSpPr txBox="1">
            <a:spLocks/>
          </p:cNvSpPr>
          <p:nvPr/>
        </p:nvSpPr>
        <p:spPr>
          <a:xfrm>
            <a:off x="1737492" y="4446569"/>
            <a:ext cx="6290098" cy="748370"/>
          </a:xfrm>
          <a:prstGeom prst="rect">
            <a:avLst/>
          </a:prstGeom>
        </p:spPr>
        <p:txBody>
          <a:bodyPr vert="horz" lIns="91440" tIns="45720" rIns="91440" bIns="45720" rtlCol="0" anchor="b">
            <a:norm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endParaRPr lang="ja-JP" altLang="en-US" sz="1800" b="1" dirty="0">
              <a:ln w="0"/>
              <a:solidFill>
                <a:schemeClr val="tx1">
                  <a:lumMod val="75000"/>
                  <a:lumOff val="25000"/>
                </a:schemeClr>
              </a:solidFill>
              <a:latin typeface="+mn-ea"/>
            </a:endParaRPr>
          </a:p>
        </p:txBody>
      </p:sp>
      <p:sp>
        <p:nvSpPr>
          <p:cNvPr id="13" name="テキスト ボックス 12">
            <a:extLst>
              <a:ext uri="{FF2B5EF4-FFF2-40B4-BE49-F238E27FC236}">
                <a16:creationId xmlns:a16="http://schemas.microsoft.com/office/drawing/2014/main" id="{D8FE4D20-673D-42B8-AC7C-C5F0329574E2}"/>
              </a:ext>
            </a:extLst>
          </p:cNvPr>
          <p:cNvSpPr txBox="1"/>
          <p:nvPr/>
        </p:nvSpPr>
        <p:spPr>
          <a:xfrm>
            <a:off x="3499183" y="4631497"/>
            <a:ext cx="1889128" cy="307777"/>
          </a:xfrm>
          <a:prstGeom prst="rect">
            <a:avLst/>
          </a:prstGeom>
          <a:noFill/>
        </p:spPr>
        <p:txBody>
          <a:bodyPr wrap="square" rtlCol="0">
            <a:spAutoFit/>
          </a:bodyPr>
          <a:lstStyle/>
          <a:p>
            <a:r>
              <a:rPr lang="en-US" altLang="ja-JP" sz="1400" dirty="0"/>
              <a:t>2023/</a:t>
            </a:r>
            <a:r>
              <a:rPr lang="ja-JP" altLang="en-US" sz="1400" dirty="0"/>
              <a:t>○○</a:t>
            </a:r>
            <a:r>
              <a:rPr lang="en-US" altLang="ja-JP" sz="1400" dirty="0"/>
              <a:t>/</a:t>
            </a:r>
            <a:r>
              <a:rPr lang="ja-JP" altLang="en-US" sz="1400" dirty="0"/>
              <a:t>○○</a:t>
            </a:r>
            <a:endParaRPr kumimoji="1" lang="ja-JP" altLang="en-US" sz="1400" dirty="0"/>
          </a:p>
        </p:txBody>
      </p:sp>
      <p:grpSp>
        <p:nvGrpSpPr>
          <p:cNvPr id="18" name="グループ化 17">
            <a:extLst>
              <a:ext uri="{FF2B5EF4-FFF2-40B4-BE49-F238E27FC236}">
                <a16:creationId xmlns:a16="http://schemas.microsoft.com/office/drawing/2014/main" id="{2932849D-6A83-4A23-BE3B-A750DAAEA6B5}"/>
              </a:ext>
            </a:extLst>
          </p:cNvPr>
          <p:cNvGrpSpPr/>
          <p:nvPr/>
        </p:nvGrpSpPr>
        <p:grpSpPr>
          <a:xfrm>
            <a:off x="929135" y="2753589"/>
            <a:ext cx="7097968" cy="1952005"/>
            <a:chOff x="929135" y="2753589"/>
            <a:chExt cx="7097968" cy="1952005"/>
          </a:xfrm>
        </p:grpSpPr>
        <p:sp>
          <p:nvSpPr>
            <p:cNvPr id="17" name="楕円 16">
              <a:extLst>
                <a:ext uri="{FF2B5EF4-FFF2-40B4-BE49-F238E27FC236}">
                  <a16:creationId xmlns:a16="http://schemas.microsoft.com/office/drawing/2014/main" id="{D7E183DF-848D-4F41-BE35-B51B99642FE2}"/>
                </a:ext>
              </a:extLst>
            </p:cNvPr>
            <p:cNvSpPr/>
            <p:nvPr/>
          </p:nvSpPr>
          <p:spPr>
            <a:xfrm>
              <a:off x="3769360" y="3140694"/>
              <a:ext cx="1270000" cy="12700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タイトル 1">
              <a:extLst>
                <a:ext uri="{FF2B5EF4-FFF2-40B4-BE49-F238E27FC236}">
                  <a16:creationId xmlns:a16="http://schemas.microsoft.com/office/drawing/2014/main" id="{53EE130F-7310-4CB0-A386-95864421DE5C}"/>
                </a:ext>
              </a:extLst>
            </p:cNvPr>
            <p:cNvSpPr txBox="1">
              <a:spLocks/>
            </p:cNvSpPr>
            <p:nvPr/>
          </p:nvSpPr>
          <p:spPr>
            <a:xfrm>
              <a:off x="929135" y="2753589"/>
              <a:ext cx="7097968" cy="1952005"/>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nSpc>
                  <a:spcPct val="100000"/>
                </a:lnSpc>
              </a:pPr>
              <a:r>
                <a:rPr lang="ja-JP" altLang="en-US" sz="3800" b="1" dirty="0">
                  <a:solidFill>
                    <a:schemeClr val="tx1">
                      <a:lumMod val="75000"/>
                      <a:lumOff val="25000"/>
                    </a:schemeClr>
                  </a:solidFill>
                  <a:latin typeface="BIZ UD明朝 Medium" panose="02020500000000000000" pitchFamily="17" charset="-128"/>
                  <a:ea typeface="BIZ UD明朝 Medium" panose="02020500000000000000" pitchFamily="17" charset="-128"/>
                </a:rPr>
                <a:t>知らないと損をする</a:t>
              </a:r>
              <a:br>
                <a:rPr lang="en-US" altLang="ja-JP" sz="3800" b="1" dirty="0">
                  <a:solidFill>
                    <a:schemeClr val="tx1">
                      <a:lumMod val="75000"/>
                      <a:lumOff val="25000"/>
                    </a:schemeClr>
                  </a:solidFill>
                  <a:latin typeface="BIZ UD明朝 Medium" panose="02020500000000000000" pitchFamily="17" charset="-128"/>
                  <a:ea typeface="BIZ UD明朝 Medium" panose="02020500000000000000" pitchFamily="17" charset="-128"/>
                </a:rPr>
              </a:br>
              <a:r>
                <a:rPr lang="ja-JP" altLang="en-US" sz="3800" b="1" dirty="0">
                  <a:solidFill>
                    <a:schemeClr val="tx1">
                      <a:lumMod val="75000"/>
                      <a:lumOff val="25000"/>
                    </a:schemeClr>
                  </a:solidFill>
                  <a:latin typeface="BIZ UD明朝 Medium" panose="02020500000000000000" pitchFamily="17" charset="-128"/>
                  <a:ea typeface="BIZ UD明朝 Medium" panose="02020500000000000000" pitchFamily="17" charset="-128"/>
                </a:rPr>
                <a:t>不動産売却</a:t>
              </a:r>
              <a:r>
                <a:rPr lang="en-US" altLang="ja-JP" b="1" dirty="0">
                  <a:solidFill>
                    <a:srgbClr val="FF0000"/>
                  </a:solidFill>
                  <a:latin typeface="+mn-lt"/>
                  <a:ea typeface="BIZ UD明朝 Medium" panose="02020500000000000000" pitchFamily="17" charset="-128"/>
                </a:rPr>
                <a:t>7</a:t>
              </a:r>
              <a:r>
                <a:rPr lang="ja-JP" altLang="en-US" sz="4000" b="1" dirty="0">
                  <a:solidFill>
                    <a:srgbClr val="FF0000"/>
                  </a:solidFill>
                  <a:latin typeface="BIZ UD明朝 Medium" panose="02020500000000000000" pitchFamily="17" charset="-128"/>
                  <a:ea typeface="BIZ UD明朝 Medium" panose="02020500000000000000" pitchFamily="17" charset="-128"/>
                </a:rPr>
                <a:t>つ</a:t>
              </a:r>
              <a:r>
                <a:rPr lang="ja-JP" altLang="en-US" sz="3800" b="1" dirty="0">
                  <a:solidFill>
                    <a:schemeClr val="tx1">
                      <a:lumMod val="75000"/>
                      <a:lumOff val="25000"/>
                    </a:schemeClr>
                  </a:solidFill>
                  <a:latin typeface="BIZ UD明朝 Medium" panose="02020500000000000000" pitchFamily="17" charset="-128"/>
                  <a:ea typeface="BIZ UD明朝 Medium" panose="02020500000000000000" pitchFamily="17" charset="-128"/>
                </a:rPr>
                <a:t>のポイント</a:t>
              </a:r>
              <a:endParaRPr lang="ja-JP" altLang="en-US" sz="3800" dirty="0">
                <a:solidFill>
                  <a:schemeClr val="tx1">
                    <a:lumMod val="75000"/>
                    <a:lumOff val="25000"/>
                  </a:schemeClr>
                </a:solidFill>
                <a:latin typeface="BIZ UD明朝 Medium" panose="02020500000000000000" pitchFamily="17" charset="-128"/>
                <a:ea typeface="BIZ UD明朝 Medium" panose="02020500000000000000" pitchFamily="17" charset="-128"/>
              </a:endParaRPr>
            </a:p>
          </p:txBody>
        </p:sp>
      </p:grpSp>
      <p:pic>
        <p:nvPicPr>
          <p:cNvPr id="14" name="図 13" descr="ロゴ, 会社名&#10;&#10;自動的に生成された説明">
            <a:extLst>
              <a:ext uri="{FF2B5EF4-FFF2-40B4-BE49-F238E27FC236}">
                <a16:creationId xmlns:a16="http://schemas.microsoft.com/office/drawing/2014/main" id="{EF8BF80E-EC88-4688-B03E-679DA81ABD5E}"/>
              </a:ext>
            </a:extLst>
          </p:cNvPr>
          <p:cNvPicPr>
            <a:picLocks noChangeAspect="1"/>
          </p:cNvPicPr>
          <p:nvPr/>
        </p:nvPicPr>
        <p:blipFill>
          <a:blip r:embed="rId3"/>
          <a:stretch>
            <a:fillRect/>
          </a:stretch>
        </p:blipFill>
        <p:spPr>
          <a:xfrm>
            <a:off x="0" y="11718"/>
            <a:ext cx="1198527" cy="1101014"/>
          </a:xfrm>
          <a:prstGeom prst="rect">
            <a:avLst/>
          </a:prstGeom>
        </p:spPr>
      </p:pic>
    </p:spTree>
    <p:extLst>
      <p:ext uri="{BB962C8B-B14F-4D97-AF65-F5344CB8AC3E}">
        <p14:creationId xmlns:p14="http://schemas.microsoft.com/office/powerpoint/2010/main" val="1301367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正方形/長方形 14">
            <a:extLst>
              <a:ext uri="{FF2B5EF4-FFF2-40B4-BE49-F238E27FC236}">
                <a16:creationId xmlns:a16="http://schemas.microsoft.com/office/drawing/2014/main" id="{AC3F89A3-C162-4F5A-801A-DD497DF1A760}"/>
              </a:ext>
            </a:extLst>
          </p:cNvPr>
          <p:cNvSpPr/>
          <p:nvPr/>
        </p:nvSpPr>
        <p:spPr>
          <a:xfrm>
            <a:off x="13600" y="0"/>
            <a:ext cx="3505330" cy="1716833"/>
          </a:xfrm>
          <a:prstGeom prst="rect">
            <a:avLst/>
          </a:prstGeom>
          <a:solidFill>
            <a:schemeClr val="accent6">
              <a:lumMod val="20000"/>
              <a:lumOff val="80000"/>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6" name="図 5">
            <a:extLst>
              <a:ext uri="{FF2B5EF4-FFF2-40B4-BE49-F238E27FC236}">
                <a16:creationId xmlns:a16="http://schemas.microsoft.com/office/drawing/2014/main" id="{DE520DC3-7A79-4FB4-A6BF-0BE9B5EE77D5}"/>
              </a:ext>
            </a:extLst>
          </p:cNvPr>
          <p:cNvPicPr>
            <a:picLocks noChangeAspect="1"/>
          </p:cNvPicPr>
          <p:nvPr/>
        </p:nvPicPr>
        <p:blipFill rotWithShape="1">
          <a:blip r:embed="rId2">
            <a:alphaModFix amt="56000"/>
          </a:blip>
          <a:srcRect l="4018" t="3466" r="19823" b="6888"/>
          <a:stretch/>
        </p:blipFill>
        <p:spPr>
          <a:xfrm flipH="1">
            <a:off x="-18662" y="3819"/>
            <a:ext cx="1006594" cy="1713013"/>
          </a:xfrm>
          <a:prstGeom prst="rect">
            <a:avLst/>
          </a:prstGeom>
          <a:noFill/>
        </p:spPr>
      </p:pic>
      <p:sp>
        <p:nvSpPr>
          <p:cNvPr id="12" name="正方形/長方形 11">
            <a:extLst>
              <a:ext uri="{FF2B5EF4-FFF2-40B4-BE49-F238E27FC236}">
                <a16:creationId xmlns:a16="http://schemas.microsoft.com/office/drawing/2014/main" id="{A3D63C16-6EEA-4D16-A46E-BF1CF8DAD8C7}"/>
              </a:ext>
            </a:extLst>
          </p:cNvPr>
          <p:cNvSpPr/>
          <p:nvPr/>
        </p:nvSpPr>
        <p:spPr>
          <a:xfrm flipV="1">
            <a:off x="79286" y="93849"/>
            <a:ext cx="454805" cy="438409"/>
          </a:xfrm>
          <a:prstGeom prst="rect">
            <a:avLst/>
          </a:prstGeom>
          <a:solidFill>
            <a:srgbClr val="92D050"/>
          </a:solidFill>
          <a:ln w="127000">
            <a:noFill/>
            <a:miter lim="800000"/>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B35DB9C1-A501-4305-BD29-FB3E4846DB7D}"/>
              </a:ext>
            </a:extLst>
          </p:cNvPr>
          <p:cNvSpPr txBox="1"/>
          <p:nvPr/>
        </p:nvSpPr>
        <p:spPr>
          <a:xfrm>
            <a:off x="794" y="44707"/>
            <a:ext cx="3424335" cy="1454116"/>
          </a:xfrm>
          <a:prstGeom prst="rect">
            <a:avLst/>
          </a:prstGeom>
          <a:noFill/>
        </p:spPr>
        <p:txBody>
          <a:bodyPr wrap="square">
            <a:spAutoFit/>
          </a:bodyPr>
          <a:lstStyle/>
          <a:p>
            <a:pPr>
              <a:lnSpc>
                <a:spcPct val="150000"/>
              </a:lnSpc>
            </a:pPr>
            <a:r>
              <a:rPr lang="ja-JP" altLang="en-US" sz="2800" b="1" dirty="0">
                <a:solidFill>
                  <a:schemeClr val="bg2">
                    <a:lumMod val="25000"/>
                  </a:schemeClr>
                </a:solidFill>
                <a:latin typeface="+mn-ea"/>
                <a:ea typeface="+mn-ea"/>
              </a:rPr>
              <a:t>  不</a:t>
            </a:r>
            <a:r>
              <a:rPr lang="ja-JP" altLang="en-US" sz="2800" b="1" dirty="0">
                <a:solidFill>
                  <a:schemeClr val="accent6">
                    <a:lumMod val="75000"/>
                  </a:schemeClr>
                </a:solidFill>
                <a:latin typeface="+mn-ea"/>
                <a:ea typeface="+mn-ea"/>
              </a:rPr>
              <a:t> </a:t>
            </a:r>
            <a:r>
              <a:rPr lang="ja-JP" altLang="en-US" sz="1600" b="1" dirty="0">
                <a:solidFill>
                  <a:schemeClr val="tx1">
                    <a:lumMod val="75000"/>
                    <a:lumOff val="25000"/>
                  </a:schemeClr>
                </a:solidFill>
                <a:latin typeface="+mn-ea"/>
                <a:ea typeface="+mn-ea"/>
              </a:rPr>
              <a:t>動産売却</a:t>
            </a:r>
            <a:r>
              <a:rPr lang="en-US" altLang="ja-JP" sz="3000" b="1" dirty="0">
                <a:solidFill>
                  <a:srgbClr val="FF0000"/>
                </a:solidFill>
                <a:latin typeface="+mn-ea"/>
                <a:ea typeface="+mn-ea"/>
              </a:rPr>
              <a:t>7</a:t>
            </a:r>
            <a:r>
              <a:rPr lang="ja-JP" altLang="en-US" sz="2400" b="1" dirty="0">
                <a:solidFill>
                  <a:srgbClr val="FF0000"/>
                </a:solidFill>
                <a:latin typeface="+mn-ea"/>
                <a:ea typeface="+mn-ea"/>
              </a:rPr>
              <a:t>つ</a:t>
            </a:r>
            <a:r>
              <a:rPr lang="ja-JP" altLang="en-US" sz="1600" b="1" dirty="0">
                <a:solidFill>
                  <a:schemeClr val="bg2">
                    <a:lumMod val="25000"/>
                  </a:schemeClr>
                </a:solidFill>
                <a:latin typeface="+mn-ea"/>
                <a:ea typeface="+mn-ea"/>
              </a:rPr>
              <a:t>の</a:t>
            </a:r>
            <a:r>
              <a:rPr lang="ja-JP" altLang="en-US" sz="1600" b="1" dirty="0">
                <a:solidFill>
                  <a:schemeClr val="tx1">
                    <a:lumMod val="75000"/>
                    <a:lumOff val="25000"/>
                  </a:schemeClr>
                </a:solidFill>
                <a:latin typeface="+mn-ea"/>
                <a:ea typeface="+mn-ea"/>
              </a:rPr>
              <a:t>ポイント</a:t>
            </a:r>
            <a:endParaRPr lang="en-US" altLang="ja-JP" sz="1600" b="1" dirty="0">
              <a:solidFill>
                <a:schemeClr val="tx1">
                  <a:lumMod val="75000"/>
                  <a:lumOff val="25000"/>
                </a:schemeClr>
              </a:solidFill>
              <a:latin typeface="+mn-ea"/>
              <a:ea typeface="+mn-ea"/>
            </a:endParaRPr>
          </a:p>
          <a:p>
            <a:pPr>
              <a:lnSpc>
                <a:spcPct val="150000"/>
              </a:lnSpc>
            </a:pPr>
            <a:r>
              <a:rPr kumimoji="1" lang="ja-JP" altLang="en-US" sz="1600" b="1" dirty="0">
                <a:solidFill>
                  <a:schemeClr val="tx1">
                    <a:lumMod val="75000"/>
                    <a:lumOff val="25000"/>
                  </a:schemeClr>
                </a:solidFill>
                <a:latin typeface="+mn-ea"/>
              </a:rPr>
              <a:t>　　　　　</a:t>
            </a:r>
            <a:r>
              <a:rPr kumimoji="1" lang="ja-JP" altLang="en-US" sz="3200" b="1" dirty="0">
                <a:solidFill>
                  <a:schemeClr val="bg2">
                    <a:lumMod val="25000"/>
                  </a:schemeClr>
                </a:solidFill>
                <a:latin typeface="+mn-ea"/>
                <a:ea typeface="+mn-ea"/>
              </a:rPr>
              <a:t>その</a:t>
            </a:r>
            <a:r>
              <a:rPr lang="ja-JP" altLang="en-US" sz="3200" b="1" dirty="0">
                <a:solidFill>
                  <a:schemeClr val="bg2">
                    <a:lumMod val="25000"/>
                  </a:schemeClr>
                </a:solidFill>
                <a:latin typeface="+mn-ea"/>
              </a:rPr>
              <a:t>❺</a:t>
            </a:r>
            <a:endParaRPr lang="ja-JP" altLang="en-US" sz="3200" dirty="0">
              <a:solidFill>
                <a:schemeClr val="bg2">
                  <a:lumMod val="25000"/>
                </a:schemeClr>
              </a:solidFill>
            </a:endParaRPr>
          </a:p>
        </p:txBody>
      </p:sp>
      <p:sp>
        <p:nvSpPr>
          <p:cNvPr id="14" name="正方形/長方形 13">
            <a:extLst>
              <a:ext uri="{FF2B5EF4-FFF2-40B4-BE49-F238E27FC236}">
                <a16:creationId xmlns:a16="http://schemas.microsoft.com/office/drawing/2014/main" id="{E1443AD0-A06B-4DC0-8B47-CCF76B46EA1E}"/>
              </a:ext>
            </a:extLst>
          </p:cNvPr>
          <p:cNvSpPr/>
          <p:nvPr/>
        </p:nvSpPr>
        <p:spPr>
          <a:xfrm flipV="1">
            <a:off x="231686" y="246249"/>
            <a:ext cx="454805" cy="438409"/>
          </a:xfrm>
          <a:prstGeom prst="rect">
            <a:avLst/>
          </a:prstGeom>
          <a:noFill/>
          <a:ln w="9525"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id="{7101D337-497E-4BA2-86D5-7C97E840B00C}"/>
              </a:ext>
            </a:extLst>
          </p:cNvPr>
          <p:cNvSpPr/>
          <p:nvPr/>
        </p:nvSpPr>
        <p:spPr>
          <a:xfrm>
            <a:off x="-1" y="1715178"/>
            <a:ext cx="12192001" cy="73022"/>
          </a:xfrm>
          <a:prstGeom prst="rect">
            <a:avLst/>
          </a:prstGeom>
          <a:solidFill>
            <a:srgbClr val="92D050"/>
          </a:solidFill>
          <a:ln w="127000">
            <a:noFill/>
            <a:miter lim="800000"/>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a:p>
        </p:txBody>
      </p:sp>
      <p:sp>
        <p:nvSpPr>
          <p:cNvPr id="8" name="タイトル 1">
            <a:extLst>
              <a:ext uri="{FF2B5EF4-FFF2-40B4-BE49-F238E27FC236}">
                <a16:creationId xmlns:a16="http://schemas.microsoft.com/office/drawing/2014/main" id="{5C8BA0EE-6DBC-41E8-B067-8CD6521BB645}"/>
              </a:ext>
            </a:extLst>
          </p:cNvPr>
          <p:cNvSpPr>
            <a:spLocks noGrp="1"/>
          </p:cNvSpPr>
          <p:nvPr>
            <p:ph type="title"/>
          </p:nvPr>
        </p:nvSpPr>
        <p:spPr>
          <a:xfrm>
            <a:off x="3551192" y="482093"/>
            <a:ext cx="9322597" cy="712559"/>
          </a:xfrm>
        </p:spPr>
        <p:txBody>
          <a:bodyPr anchor="b">
            <a:noAutofit/>
          </a:bodyPr>
          <a:lstStyle/>
          <a:p>
            <a:pPr>
              <a:lnSpc>
                <a:spcPct val="150000"/>
              </a:lnSpc>
            </a:pPr>
            <a:r>
              <a:rPr lang="ja-JP" altLang="en-US" sz="3200" b="1" dirty="0">
                <a:solidFill>
                  <a:schemeClr val="tx1">
                    <a:lumMod val="95000"/>
                    <a:lumOff val="5000"/>
                  </a:schemeClr>
                </a:solidFill>
                <a:latin typeface="BIZ UD明朝 Medium" panose="02020500000000000000" pitchFamily="17" charset="-128"/>
                <a:ea typeface="BIZ UD明朝 Medium" panose="02020500000000000000" pitchFamily="17" charset="-128"/>
              </a:rPr>
              <a:t>「不動産売却は</a:t>
            </a:r>
            <a:r>
              <a:rPr lang="ja-JP" altLang="en-US" sz="3200" b="1" dirty="0">
                <a:solidFill>
                  <a:srgbClr val="FF0000"/>
                </a:solidFill>
                <a:latin typeface="BIZ UD明朝 Medium" panose="02020500000000000000" pitchFamily="17" charset="-128"/>
                <a:ea typeface="BIZ UD明朝 Medium" panose="02020500000000000000" pitchFamily="17" charset="-128"/>
              </a:rPr>
              <a:t>売り出しから</a:t>
            </a:r>
            <a:r>
              <a:rPr lang="en-US" altLang="ja-JP" sz="3200" b="1" dirty="0">
                <a:solidFill>
                  <a:srgbClr val="FF0000"/>
                </a:solidFill>
                <a:latin typeface="BIZ UD明朝 Medium" panose="02020500000000000000" pitchFamily="17" charset="-128"/>
                <a:ea typeface="BIZ UD明朝 Medium" panose="02020500000000000000" pitchFamily="17" charset="-128"/>
              </a:rPr>
              <a:t>2</a:t>
            </a:r>
            <a:r>
              <a:rPr lang="ja-JP" altLang="en-US" sz="3200" b="1" dirty="0">
                <a:solidFill>
                  <a:srgbClr val="FF0000"/>
                </a:solidFill>
                <a:latin typeface="BIZ UD明朝 Medium" panose="02020500000000000000" pitchFamily="17" charset="-128"/>
                <a:ea typeface="BIZ UD明朝 Medium" panose="02020500000000000000" pitchFamily="17" charset="-128"/>
              </a:rPr>
              <a:t>週間</a:t>
            </a:r>
            <a:r>
              <a:rPr lang="ja-JP" altLang="en-US" sz="3200" b="1" dirty="0">
                <a:solidFill>
                  <a:schemeClr val="tx1">
                    <a:lumMod val="95000"/>
                    <a:lumOff val="5000"/>
                  </a:schemeClr>
                </a:solidFill>
                <a:latin typeface="BIZ UD明朝 Medium" panose="02020500000000000000" pitchFamily="17" charset="-128"/>
                <a:ea typeface="BIZ UD明朝 Medium" panose="02020500000000000000" pitchFamily="17" charset="-128"/>
              </a:rPr>
              <a:t>が勝負！」</a:t>
            </a:r>
            <a:endParaRPr kumimoji="1" lang="ja-JP" altLang="en-US" sz="3200" b="1" dirty="0">
              <a:solidFill>
                <a:schemeClr val="tx1">
                  <a:lumMod val="95000"/>
                  <a:lumOff val="5000"/>
                </a:schemeClr>
              </a:solidFill>
              <a:latin typeface="BIZ UD明朝 Medium" panose="02020500000000000000" pitchFamily="17" charset="-128"/>
              <a:ea typeface="BIZ UD明朝 Medium" panose="02020500000000000000" pitchFamily="17" charset="-128"/>
            </a:endParaRPr>
          </a:p>
        </p:txBody>
      </p:sp>
      <p:sp>
        <p:nvSpPr>
          <p:cNvPr id="13" name="タイトル 1">
            <a:extLst>
              <a:ext uri="{FF2B5EF4-FFF2-40B4-BE49-F238E27FC236}">
                <a16:creationId xmlns:a16="http://schemas.microsoft.com/office/drawing/2014/main" id="{80A8B6B4-2E8F-41AB-A409-926173538FD6}"/>
              </a:ext>
            </a:extLst>
          </p:cNvPr>
          <p:cNvSpPr txBox="1">
            <a:spLocks/>
          </p:cNvSpPr>
          <p:nvPr/>
        </p:nvSpPr>
        <p:spPr>
          <a:xfrm>
            <a:off x="2660643" y="1872564"/>
            <a:ext cx="7229315" cy="712559"/>
          </a:xfrm>
          <a:prstGeom prst="rect">
            <a:avLst/>
          </a:prstGeom>
          <a:noFill/>
        </p:spPr>
        <p:txBody>
          <a:bodyPr vert="horz" lIns="91440" tIns="45720" rIns="91440" bIns="45720" rtlCol="0" anchor="b">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nSpc>
                <a:spcPct val="150000"/>
              </a:lnSpc>
            </a:pPr>
            <a:r>
              <a:rPr lang="ja-JP" altLang="en-US" sz="3200" b="1" dirty="0">
                <a:solidFill>
                  <a:schemeClr val="tx1">
                    <a:lumMod val="50000"/>
                    <a:lumOff val="50000"/>
                  </a:schemeClr>
                </a:solidFill>
                <a:highlight>
                  <a:srgbClr val="FFFF00"/>
                </a:highlight>
                <a:latin typeface="+mn-ea"/>
                <a:ea typeface="+mn-ea"/>
              </a:rPr>
              <a:t>時間をかけたら高く売れない、の事実</a:t>
            </a:r>
          </a:p>
        </p:txBody>
      </p:sp>
      <p:sp>
        <p:nvSpPr>
          <p:cNvPr id="44" name="正方形/長方形 43">
            <a:extLst>
              <a:ext uri="{FF2B5EF4-FFF2-40B4-BE49-F238E27FC236}">
                <a16:creationId xmlns:a16="http://schemas.microsoft.com/office/drawing/2014/main" id="{6D48770A-8125-45D4-A18F-6B91F171336B}"/>
              </a:ext>
            </a:extLst>
          </p:cNvPr>
          <p:cNvSpPr/>
          <p:nvPr/>
        </p:nvSpPr>
        <p:spPr>
          <a:xfrm>
            <a:off x="794780" y="2725218"/>
            <a:ext cx="10680506" cy="3883985"/>
          </a:xfrm>
          <a:prstGeom prst="rect">
            <a:avLst/>
          </a:prstGeom>
          <a:solidFill>
            <a:schemeClr val="accent6">
              <a:lumMod val="20000"/>
              <a:lumOff val="80000"/>
              <a:alpha val="39000"/>
            </a:schemeClr>
          </a:solidFill>
          <a:ln w="9525" cap="flat" cmpd="sng" algn="ctr">
            <a:solidFill>
              <a:schemeClr val="accent6">
                <a:lumMod val="60000"/>
                <a:lumOff val="40000"/>
                <a:alpha val="94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kumimoji="1" lang="ja-JP" altLang="en-US" sz="3600" dirty="0">
              <a:solidFill>
                <a:schemeClr val="accent6">
                  <a:lumMod val="60000"/>
                  <a:lumOff val="40000"/>
                </a:schemeClr>
              </a:solidFill>
              <a:latin typeface="+mn-ea"/>
            </a:endParaRPr>
          </a:p>
        </p:txBody>
      </p:sp>
      <p:pic>
        <p:nvPicPr>
          <p:cNvPr id="7" name="図 6" descr="黒いシャツを着ている男性&#10;&#10;中程度の精度で自動的に生成された説明">
            <a:extLst>
              <a:ext uri="{FF2B5EF4-FFF2-40B4-BE49-F238E27FC236}">
                <a16:creationId xmlns:a16="http://schemas.microsoft.com/office/drawing/2014/main" id="{97373BE8-93FF-42D1-83C0-5AD99DF108A0}"/>
              </a:ext>
            </a:extLst>
          </p:cNvPr>
          <p:cNvPicPr>
            <a:picLocks noChangeAspect="1"/>
          </p:cNvPicPr>
          <p:nvPr/>
        </p:nvPicPr>
        <p:blipFill rotWithShape="1">
          <a:blip r:embed="rId3">
            <a:alphaModFix amt="28000"/>
            <a:extLst>
              <a:ext uri="{28A0092B-C50C-407E-A947-70E740481C1C}">
                <a14:useLocalDpi xmlns:a14="http://schemas.microsoft.com/office/drawing/2010/main" val="0"/>
              </a:ext>
            </a:extLst>
          </a:blip>
          <a:srcRect l="25987" r="25469"/>
          <a:stretch/>
        </p:blipFill>
        <p:spPr>
          <a:xfrm>
            <a:off x="9107909" y="3355343"/>
            <a:ext cx="2367377" cy="3249168"/>
          </a:xfrm>
          <a:prstGeom prst="rect">
            <a:avLst/>
          </a:prstGeom>
        </p:spPr>
      </p:pic>
      <p:sp>
        <p:nvSpPr>
          <p:cNvPr id="17" name="テキスト ボックス 16">
            <a:extLst>
              <a:ext uri="{FF2B5EF4-FFF2-40B4-BE49-F238E27FC236}">
                <a16:creationId xmlns:a16="http://schemas.microsoft.com/office/drawing/2014/main" id="{D16E5722-2924-468E-92C8-67B5101E7996}"/>
              </a:ext>
            </a:extLst>
          </p:cNvPr>
          <p:cNvSpPr txBox="1"/>
          <p:nvPr/>
        </p:nvSpPr>
        <p:spPr>
          <a:xfrm>
            <a:off x="1040330" y="2755453"/>
            <a:ext cx="10189405" cy="3703193"/>
          </a:xfrm>
          <a:prstGeom prst="rect">
            <a:avLst/>
          </a:prstGeom>
          <a:noFill/>
        </p:spPr>
        <p:txBody>
          <a:bodyPr wrap="square" rtlCol="0">
            <a:spAutoFit/>
          </a:bodyPr>
          <a:lstStyle/>
          <a:p>
            <a:pPr>
              <a:lnSpc>
                <a:spcPct val="200000"/>
              </a:lnSpc>
            </a:pPr>
            <a:r>
              <a:rPr lang="en-US" altLang="ja-JP" sz="2000" b="1" dirty="0">
                <a:solidFill>
                  <a:schemeClr val="tx1">
                    <a:lumMod val="50000"/>
                    <a:lumOff val="50000"/>
                  </a:schemeClr>
                </a:solidFill>
                <a:latin typeface="+mn-ea"/>
              </a:rPr>
              <a:t>》</a:t>
            </a:r>
            <a:r>
              <a:rPr lang="ja-JP" altLang="en-US" sz="2000" b="1" dirty="0">
                <a:solidFill>
                  <a:schemeClr val="tx1">
                    <a:lumMod val="50000"/>
                    <a:lumOff val="50000"/>
                  </a:schemeClr>
                </a:solidFill>
                <a:latin typeface="+mn-ea"/>
              </a:rPr>
              <a:t>よく、お客様から</a:t>
            </a:r>
            <a:r>
              <a:rPr lang="ja-JP" altLang="en-US" sz="2000" b="1" dirty="0">
                <a:solidFill>
                  <a:schemeClr val="accent1">
                    <a:lumMod val="75000"/>
                  </a:schemeClr>
                </a:solidFill>
                <a:latin typeface="+mn-ea"/>
              </a:rPr>
              <a:t>「時間が掛かってもいいので、高く売りたい」</a:t>
            </a:r>
            <a:r>
              <a:rPr lang="ja-JP" altLang="en-US" sz="2000" b="1" dirty="0">
                <a:solidFill>
                  <a:schemeClr val="tx1">
                    <a:lumMod val="50000"/>
                    <a:lumOff val="50000"/>
                  </a:schemeClr>
                </a:solidFill>
                <a:latin typeface="+mn-ea"/>
              </a:rPr>
              <a:t>という話をされますが、</a:t>
            </a:r>
            <a:r>
              <a:rPr lang="ja-JP" altLang="en-US" sz="2000" b="1" dirty="0">
                <a:solidFill>
                  <a:srgbClr val="FF0000"/>
                </a:solidFill>
                <a:latin typeface="+mn-ea"/>
              </a:rPr>
              <a:t>時間を掛ければ掛けるほど、安くなるのが不動産</a:t>
            </a:r>
            <a:r>
              <a:rPr lang="ja-JP" altLang="en-US" sz="2000" b="1" dirty="0">
                <a:solidFill>
                  <a:schemeClr val="tx1">
                    <a:lumMod val="50000"/>
                    <a:lumOff val="50000"/>
                  </a:schemeClr>
                </a:solidFill>
                <a:latin typeface="+mn-ea"/>
              </a:rPr>
              <a:t>です。</a:t>
            </a:r>
            <a:endParaRPr lang="en-US" altLang="ja-JP" sz="2000" b="1" dirty="0">
              <a:solidFill>
                <a:schemeClr val="tx1">
                  <a:lumMod val="50000"/>
                  <a:lumOff val="50000"/>
                </a:schemeClr>
              </a:solidFill>
              <a:latin typeface="+mn-ea"/>
            </a:endParaRPr>
          </a:p>
          <a:p>
            <a:pPr>
              <a:lnSpc>
                <a:spcPct val="200000"/>
              </a:lnSpc>
            </a:pPr>
            <a:r>
              <a:rPr lang="en-US" altLang="ja-JP" sz="2000" b="1" dirty="0">
                <a:solidFill>
                  <a:schemeClr val="tx1">
                    <a:lumMod val="50000"/>
                    <a:lumOff val="50000"/>
                  </a:schemeClr>
                </a:solidFill>
                <a:latin typeface="+mn-ea"/>
              </a:rPr>
              <a:t>》</a:t>
            </a:r>
            <a:r>
              <a:rPr lang="ja-JP" altLang="en-US" sz="2000" b="1" dirty="0">
                <a:solidFill>
                  <a:schemeClr val="tx1">
                    <a:lumMod val="50000"/>
                    <a:lumOff val="50000"/>
                  </a:schemeClr>
                </a:solidFill>
                <a:latin typeface="+mn-ea"/>
              </a:rPr>
              <a:t>今の時代は、</a:t>
            </a:r>
            <a:r>
              <a:rPr lang="ja-JP" altLang="en-US" sz="2000" b="1" dirty="0">
                <a:solidFill>
                  <a:schemeClr val="accent1">
                    <a:lumMod val="75000"/>
                  </a:schemeClr>
                </a:solidFill>
                <a:latin typeface="+mn-ea"/>
              </a:rPr>
              <a:t>購入希望者はポータルサイトに自分の希望の条件を入力、登録をしています。</a:t>
            </a:r>
            <a:r>
              <a:rPr lang="ja-JP" altLang="en-US" sz="2000" b="1" dirty="0">
                <a:solidFill>
                  <a:schemeClr val="tx1">
                    <a:lumMod val="50000"/>
                    <a:lumOff val="50000"/>
                  </a:schemeClr>
                </a:solidFill>
                <a:latin typeface="+mn-ea"/>
              </a:rPr>
              <a:t>自分の条件に合った物件が新規で出れば、タイムリーに知る事ができます。</a:t>
            </a:r>
            <a:endParaRPr lang="en-US" altLang="ja-JP" sz="2000" b="1" dirty="0">
              <a:solidFill>
                <a:schemeClr val="tx1">
                  <a:lumMod val="50000"/>
                  <a:lumOff val="50000"/>
                </a:schemeClr>
              </a:solidFill>
              <a:latin typeface="+mn-ea"/>
            </a:endParaRPr>
          </a:p>
          <a:p>
            <a:pPr>
              <a:lnSpc>
                <a:spcPct val="200000"/>
              </a:lnSpc>
            </a:pPr>
            <a:r>
              <a:rPr lang="en-US" altLang="ja-JP" sz="2000" b="1" dirty="0">
                <a:solidFill>
                  <a:schemeClr val="tx1">
                    <a:lumMod val="50000"/>
                    <a:lumOff val="50000"/>
                  </a:schemeClr>
                </a:solidFill>
                <a:latin typeface="+mn-ea"/>
              </a:rPr>
              <a:t>》</a:t>
            </a:r>
            <a:r>
              <a:rPr lang="en-US" altLang="ja-JP" sz="2000" b="1" dirty="0">
                <a:solidFill>
                  <a:srgbClr val="FF0000"/>
                </a:solidFill>
                <a:latin typeface="+mn-ea"/>
              </a:rPr>
              <a:t>2</a:t>
            </a:r>
            <a:r>
              <a:rPr lang="ja-JP" altLang="en-US" sz="2000" b="1" dirty="0">
                <a:solidFill>
                  <a:srgbClr val="FF0000"/>
                </a:solidFill>
                <a:latin typeface="+mn-ea"/>
              </a:rPr>
              <a:t>週間で反応が薄い物件は、市場価値と売出し価格が合っていない</a:t>
            </a:r>
            <a:r>
              <a:rPr lang="ja-JP" altLang="en-US" sz="2000" b="1" dirty="0">
                <a:solidFill>
                  <a:schemeClr val="tx1">
                    <a:lumMod val="50000"/>
                    <a:lumOff val="50000"/>
                  </a:schemeClr>
                </a:solidFill>
                <a:latin typeface="+mn-ea"/>
              </a:rPr>
              <a:t>ので、早急に対策を講じる必要があります。</a:t>
            </a:r>
          </a:p>
        </p:txBody>
      </p:sp>
    </p:spTree>
    <p:extLst>
      <p:ext uri="{BB962C8B-B14F-4D97-AF65-F5344CB8AC3E}">
        <p14:creationId xmlns:p14="http://schemas.microsoft.com/office/powerpoint/2010/main" val="4069285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4"/>
                                        </p:tgtEl>
                                        <p:attrNameLst>
                                          <p:attrName>style.visibility</p:attrName>
                                        </p:attrNameLst>
                                      </p:cBhvr>
                                      <p:to>
                                        <p:strVal val="visible"/>
                                      </p:to>
                                    </p:set>
                                    <p:anim calcmode="lin" valueType="num">
                                      <p:cBhvr additive="base">
                                        <p:cTn id="12" dur="500" fill="hold"/>
                                        <p:tgtEl>
                                          <p:spTgt spid="44"/>
                                        </p:tgtEl>
                                        <p:attrNameLst>
                                          <p:attrName>ppt_x</p:attrName>
                                        </p:attrNameLst>
                                      </p:cBhvr>
                                      <p:tavLst>
                                        <p:tav tm="0">
                                          <p:val>
                                            <p:strVal val="#ppt_x"/>
                                          </p:val>
                                        </p:tav>
                                        <p:tav tm="100000">
                                          <p:val>
                                            <p:strVal val="#ppt_x"/>
                                          </p:val>
                                        </p:tav>
                                      </p:tavLst>
                                    </p:anim>
                                    <p:anim calcmode="lin" valueType="num">
                                      <p:cBhvr additive="base">
                                        <p:cTn id="13"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additive="base">
                                        <p:cTn id="18" dur="500" fill="hold"/>
                                        <p:tgtEl>
                                          <p:spTgt spid="17"/>
                                        </p:tgtEl>
                                        <p:attrNameLst>
                                          <p:attrName>ppt_x</p:attrName>
                                        </p:attrNameLst>
                                      </p:cBhvr>
                                      <p:tavLst>
                                        <p:tav tm="0">
                                          <p:val>
                                            <p:strVal val="#ppt_x"/>
                                          </p:val>
                                        </p:tav>
                                        <p:tav tm="100000">
                                          <p:val>
                                            <p:strVal val="#ppt_x"/>
                                          </p:val>
                                        </p:tav>
                                      </p:tavLst>
                                    </p:anim>
                                    <p:anim calcmode="lin" valueType="num">
                                      <p:cBhvr additive="base">
                                        <p:cTn id="19"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44" grpId="0" animBg="1"/>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正方形/長方形 14">
            <a:extLst>
              <a:ext uri="{FF2B5EF4-FFF2-40B4-BE49-F238E27FC236}">
                <a16:creationId xmlns:a16="http://schemas.microsoft.com/office/drawing/2014/main" id="{AC3F89A3-C162-4F5A-801A-DD497DF1A760}"/>
              </a:ext>
            </a:extLst>
          </p:cNvPr>
          <p:cNvSpPr/>
          <p:nvPr/>
        </p:nvSpPr>
        <p:spPr>
          <a:xfrm>
            <a:off x="13600" y="0"/>
            <a:ext cx="3505330" cy="1716833"/>
          </a:xfrm>
          <a:prstGeom prst="rect">
            <a:avLst/>
          </a:prstGeom>
          <a:solidFill>
            <a:schemeClr val="accent6">
              <a:lumMod val="20000"/>
              <a:lumOff val="80000"/>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6" name="図 5">
            <a:extLst>
              <a:ext uri="{FF2B5EF4-FFF2-40B4-BE49-F238E27FC236}">
                <a16:creationId xmlns:a16="http://schemas.microsoft.com/office/drawing/2014/main" id="{DE520DC3-7A79-4FB4-A6BF-0BE9B5EE77D5}"/>
              </a:ext>
            </a:extLst>
          </p:cNvPr>
          <p:cNvPicPr>
            <a:picLocks noChangeAspect="1"/>
          </p:cNvPicPr>
          <p:nvPr/>
        </p:nvPicPr>
        <p:blipFill rotWithShape="1">
          <a:blip r:embed="rId2">
            <a:alphaModFix amt="56000"/>
          </a:blip>
          <a:srcRect l="4018" t="3466" r="19823" b="6888"/>
          <a:stretch/>
        </p:blipFill>
        <p:spPr>
          <a:xfrm flipH="1">
            <a:off x="-18662" y="3819"/>
            <a:ext cx="1006594" cy="1713013"/>
          </a:xfrm>
          <a:prstGeom prst="rect">
            <a:avLst/>
          </a:prstGeom>
          <a:noFill/>
        </p:spPr>
      </p:pic>
      <p:sp>
        <p:nvSpPr>
          <p:cNvPr id="12" name="正方形/長方形 11">
            <a:extLst>
              <a:ext uri="{FF2B5EF4-FFF2-40B4-BE49-F238E27FC236}">
                <a16:creationId xmlns:a16="http://schemas.microsoft.com/office/drawing/2014/main" id="{A3D63C16-6EEA-4D16-A46E-BF1CF8DAD8C7}"/>
              </a:ext>
            </a:extLst>
          </p:cNvPr>
          <p:cNvSpPr/>
          <p:nvPr/>
        </p:nvSpPr>
        <p:spPr>
          <a:xfrm flipV="1">
            <a:off x="79286" y="93849"/>
            <a:ext cx="454805" cy="438409"/>
          </a:xfrm>
          <a:prstGeom prst="rect">
            <a:avLst/>
          </a:prstGeom>
          <a:solidFill>
            <a:srgbClr val="92D050"/>
          </a:solidFill>
          <a:ln w="127000">
            <a:noFill/>
            <a:miter lim="800000"/>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B35DB9C1-A501-4305-BD29-FB3E4846DB7D}"/>
              </a:ext>
            </a:extLst>
          </p:cNvPr>
          <p:cNvSpPr txBox="1"/>
          <p:nvPr/>
        </p:nvSpPr>
        <p:spPr>
          <a:xfrm>
            <a:off x="794" y="44707"/>
            <a:ext cx="3424335" cy="1454116"/>
          </a:xfrm>
          <a:prstGeom prst="rect">
            <a:avLst/>
          </a:prstGeom>
          <a:noFill/>
        </p:spPr>
        <p:txBody>
          <a:bodyPr wrap="square">
            <a:spAutoFit/>
          </a:bodyPr>
          <a:lstStyle/>
          <a:p>
            <a:pPr>
              <a:lnSpc>
                <a:spcPct val="150000"/>
              </a:lnSpc>
            </a:pPr>
            <a:r>
              <a:rPr lang="ja-JP" altLang="en-US" sz="2800" b="1" dirty="0">
                <a:solidFill>
                  <a:schemeClr val="bg2">
                    <a:lumMod val="25000"/>
                  </a:schemeClr>
                </a:solidFill>
                <a:latin typeface="+mn-ea"/>
                <a:ea typeface="+mn-ea"/>
              </a:rPr>
              <a:t>  不</a:t>
            </a:r>
            <a:r>
              <a:rPr lang="ja-JP" altLang="en-US" sz="2800" b="1" dirty="0">
                <a:solidFill>
                  <a:schemeClr val="accent6">
                    <a:lumMod val="75000"/>
                  </a:schemeClr>
                </a:solidFill>
                <a:latin typeface="+mn-ea"/>
                <a:ea typeface="+mn-ea"/>
              </a:rPr>
              <a:t> </a:t>
            </a:r>
            <a:r>
              <a:rPr lang="ja-JP" altLang="en-US" sz="1600" b="1" dirty="0">
                <a:solidFill>
                  <a:schemeClr val="tx1">
                    <a:lumMod val="75000"/>
                    <a:lumOff val="25000"/>
                  </a:schemeClr>
                </a:solidFill>
                <a:latin typeface="+mn-ea"/>
                <a:ea typeface="+mn-ea"/>
              </a:rPr>
              <a:t>動産売却</a:t>
            </a:r>
            <a:r>
              <a:rPr lang="en-US" altLang="ja-JP" sz="3000" b="1" dirty="0">
                <a:solidFill>
                  <a:srgbClr val="FF0000"/>
                </a:solidFill>
                <a:latin typeface="+mn-ea"/>
                <a:ea typeface="+mn-ea"/>
              </a:rPr>
              <a:t>7</a:t>
            </a:r>
            <a:r>
              <a:rPr lang="ja-JP" altLang="en-US" sz="2400" b="1" dirty="0">
                <a:solidFill>
                  <a:srgbClr val="FF0000"/>
                </a:solidFill>
                <a:latin typeface="+mn-ea"/>
                <a:ea typeface="+mn-ea"/>
              </a:rPr>
              <a:t>つ</a:t>
            </a:r>
            <a:r>
              <a:rPr lang="ja-JP" altLang="en-US" sz="1600" b="1" dirty="0">
                <a:solidFill>
                  <a:schemeClr val="bg2">
                    <a:lumMod val="25000"/>
                  </a:schemeClr>
                </a:solidFill>
                <a:latin typeface="+mn-ea"/>
                <a:ea typeface="+mn-ea"/>
              </a:rPr>
              <a:t>の</a:t>
            </a:r>
            <a:r>
              <a:rPr lang="ja-JP" altLang="en-US" sz="1600" b="1" dirty="0">
                <a:solidFill>
                  <a:schemeClr val="tx1">
                    <a:lumMod val="75000"/>
                    <a:lumOff val="25000"/>
                  </a:schemeClr>
                </a:solidFill>
                <a:latin typeface="+mn-ea"/>
                <a:ea typeface="+mn-ea"/>
              </a:rPr>
              <a:t>ポイント</a:t>
            </a:r>
            <a:endParaRPr lang="en-US" altLang="ja-JP" sz="1600" b="1" dirty="0">
              <a:solidFill>
                <a:schemeClr val="tx1">
                  <a:lumMod val="75000"/>
                  <a:lumOff val="25000"/>
                </a:schemeClr>
              </a:solidFill>
              <a:latin typeface="+mn-ea"/>
              <a:ea typeface="+mn-ea"/>
            </a:endParaRPr>
          </a:p>
          <a:p>
            <a:pPr>
              <a:lnSpc>
                <a:spcPct val="150000"/>
              </a:lnSpc>
            </a:pPr>
            <a:r>
              <a:rPr kumimoji="1" lang="ja-JP" altLang="en-US" sz="1600" b="1" dirty="0">
                <a:solidFill>
                  <a:schemeClr val="tx1">
                    <a:lumMod val="75000"/>
                    <a:lumOff val="25000"/>
                  </a:schemeClr>
                </a:solidFill>
                <a:latin typeface="+mn-ea"/>
              </a:rPr>
              <a:t>　　　　　</a:t>
            </a:r>
            <a:r>
              <a:rPr kumimoji="1" lang="ja-JP" altLang="en-US" sz="3200" b="1" dirty="0">
                <a:solidFill>
                  <a:schemeClr val="bg2">
                    <a:lumMod val="25000"/>
                  </a:schemeClr>
                </a:solidFill>
                <a:latin typeface="+mn-ea"/>
                <a:ea typeface="+mn-ea"/>
              </a:rPr>
              <a:t>その❻</a:t>
            </a:r>
            <a:endParaRPr lang="ja-JP" altLang="en-US" sz="3200" dirty="0">
              <a:solidFill>
                <a:schemeClr val="bg2">
                  <a:lumMod val="25000"/>
                </a:schemeClr>
              </a:solidFill>
            </a:endParaRPr>
          </a:p>
        </p:txBody>
      </p:sp>
      <p:sp>
        <p:nvSpPr>
          <p:cNvPr id="14" name="正方形/長方形 13">
            <a:extLst>
              <a:ext uri="{FF2B5EF4-FFF2-40B4-BE49-F238E27FC236}">
                <a16:creationId xmlns:a16="http://schemas.microsoft.com/office/drawing/2014/main" id="{E1443AD0-A06B-4DC0-8B47-CCF76B46EA1E}"/>
              </a:ext>
            </a:extLst>
          </p:cNvPr>
          <p:cNvSpPr/>
          <p:nvPr/>
        </p:nvSpPr>
        <p:spPr>
          <a:xfrm flipV="1">
            <a:off x="231686" y="246249"/>
            <a:ext cx="454805" cy="438409"/>
          </a:xfrm>
          <a:prstGeom prst="rect">
            <a:avLst/>
          </a:prstGeom>
          <a:noFill/>
          <a:ln w="9525"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id="{7101D337-497E-4BA2-86D5-7C97E840B00C}"/>
              </a:ext>
            </a:extLst>
          </p:cNvPr>
          <p:cNvSpPr/>
          <p:nvPr/>
        </p:nvSpPr>
        <p:spPr>
          <a:xfrm>
            <a:off x="-1" y="1715178"/>
            <a:ext cx="12192001" cy="73022"/>
          </a:xfrm>
          <a:prstGeom prst="rect">
            <a:avLst/>
          </a:prstGeom>
          <a:solidFill>
            <a:srgbClr val="92D050"/>
          </a:solidFill>
          <a:ln w="127000">
            <a:noFill/>
            <a:miter lim="800000"/>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a:p>
        </p:txBody>
      </p:sp>
      <p:sp>
        <p:nvSpPr>
          <p:cNvPr id="8" name="タイトル 1">
            <a:extLst>
              <a:ext uri="{FF2B5EF4-FFF2-40B4-BE49-F238E27FC236}">
                <a16:creationId xmlns:a16="http://schemas.microsoft.com/office/drawing/2014/main" id="{5C8BA0EE-6DBC-41E8-B067-8CD6521BB645}"/>
              </a:ext>
            </a:extLst>
          </p:cNvPr>
          <p:cNvSpPr>
            <a:spLocks noGrp="1"/>
          </p:cNvSpPr>
          <p:nvPr>
            <p:ph type="title"/>
          </p:nvPr>
        </p:nvSpPr>
        <p:spPr>
          <a:xfrm>
            <a:off x="3671331" y="17926"/>
            <a:ext cx="7390680" cy="1688133"/>
          </a:xfrm>
        </p:spPr>
        <p:txBody>
          <a:bodyPr anchor="b">
            <a:noAutofit/>
          </a:bodyPr>
          <a:lstStyle/>
          <a:p>
            <a:pPr>
              <a:lnSpc>
                <a:spcPct val="150000"/>
              </a:lnSpc>
            </a:pPr>
            <a:r>
              <a:rPr lang="ja-JP" altLang="en-US" sz="3600" b="1" dirty="0">
                <a:solidFill>
                  <a:schemeClr val="tx1">
                    <a:lumMod val="95000"/>
                    <a:lumOff val="5000"/>
                  </a:schemeClr>
                </a:solidFill>
                <a:latin typeface="BIZ UD明朝 Medium" panose="02020500000000000000" pitchFamily="17" charset="-128"/>
                <a:ea typeface="BIZ UD明朝 Medium" panose="02020500000000000000" pitchFamily="17" charset="-128"/>
              </a:rPr>
              <a:t>「売却金額ではなく、大事なのは　</a:t>
            </a:r>
            <a:r>
              <a:rPr lang="ja-JP" altLang="en-US" sz="3600" b="1" dirty="0">
                <a:solidFill>
                  <a:srgbClr val="FF0000"/>
                </a:solidFill>
                <a:latin typeface="BIZ UD明朝 Medium" panose="02020500000000000000" pitchFamily="17" charset="-128"/>
                <a:ea typeface="BIZ UD明朝 Medium" panose="02020500000000000000" pitchFamily="17" charset="-128"/>
              </a:rPr>
              <a:t>手残り金額</a:t>
            </a:r>
            <a:r>
              <a:rPr lang="ja-JP" altLang="en-US" sz="3600" b="1" dirty="0">
                <a:solidFill>
                  <a:schemeClr val="tx1">
                    <a:lumMod val="95000"/>
                    <a:lumOff val="5000"/>
                  </a:schemeClr>
                </a:solidFill>
                <a:latin typeface="BIZ UD明朝 Medium" panose="02020500000000000000" pitchFamily="17" charset="-128"/>
                <a:ea typeface="BIZ UD明朝 Medium" panose="02020500000000000000" pitchFamily="17" charset="-128"/>
              </a:rPr>
              <a:t>！！」</a:t>
            </a:r>
            <a:endParaRPr kumimoji="1" lang="ja-JP" altLang="en-US" sz="3600" b="1" dirty="0">
              <a:solidFill>
                <a:schemeClr val="tx1">
                  <a:lumMod val="95000"/>
                  <a:lumOff val="5000"/>
                </a:schemeClr>
              </a:solidFill>
              <a:latin typeface="BIZ UD明朝 Medium" panose="02020500000000000000" pitchFamily="17" charset="-128"/>
              <a:ea typeface="BIZ UD明朝 Medium" panose="02020500000000000000" pitchFamily="17" charset="-128"/>
            </a:endParaRPr>
          </a:p>
        </p:txBody>
      </p:sp>
      <p:sp>
        <p:nvSpPr>
          <p:cNvPr id="37" name="コンテンツ プレースホルダー 2">
            <a:extLst>
              <a:ext uri="{FF2B5EF4-FFF2-40B4-BE49-F238E27FC236}">
                <a16:creationId xmlns:a16="http://schemas.microsoft.com/office/drawing/2014/main" id="{9A11B7C2-BE58-46F5-9143-EDE8E50848F0}"/>
              </a:ext>
            </a:extLst>
          </p:cNvPr>
          <p:cNvSpPr>
            <a:spLocks noGrp="1"/>
          </p:cNvSpPr>
          <p:nvPr>
            <p:ph idx="1"/>
          </p:nvPr>
        </p:nvSpPr>
        <p:spPr>
          <a:xfrm>
            <a:off x="780585" y="2038150"/>
            <a:ext cx="9735016" cy="954107"/>
          </a:xfrm>
        </p:spPr>
        <p:txBody>
          <a:bodyPr>
            <a:normAutofit/>
          </a:bodyPr>
          <a:lstStyle/>
          <a:p>
            <a:pPr marL="0" indent="0">
              <a:buNone/>
            </a:pPr>
            <a:r>
              <a:rPr lang="ja-JP" altLang="en-US" dirty="0">
                <a:solidFill>
                  <a:schemeClr val="tx1">
                    <a:lumMod val="50000"/>
                    <a:lumOff val="50000"/>
                  </a:schemeClr>
                </a:solidFill>
              </a:rPr>
              <a:t>不動産を売却すると、仲介手数料、印紙代、譲渡所得税などが必要になることがあります！　</a:t>
            </a:r>
            <a:endParaRPr lang="en-US" altLang="ja-JP" dirty="0">
              <a:solidFill>
                <a:schemeClr val="tx1">
                  <a:lumMod val="50000"/>
                  <a:lumOff val="50000"/>
                </a:schemeClr>
              </a:solidFill>
            </a:endParaRPr>
          </a:p>
        </p:txBody>
      </p:sp>
      <p:sp>
        <p:nvSpPr>
          <p:cNvPr id="4" name="テキスト ボックス 3">
            <a:extLst>
              <a:ext uri="{FF2B5EF4-FFF2-40B4-BE49-F238E27FC236}">
                <a16:creationId xmlns:a16="http://schemas.microsoft.com/office/drawing/2014/main" id="{0337EFA2-8773-4F13-9F5F-36317C2AD13E}"/>
              </a:ext>
            </a:extLst>
          </p:cNvPr>
          <p:cNvSpPr txBox="1"/>
          <p:nvPr/>
        </p:nvSpPr>
        <p:spPr>
          <a:xfrm>
            <a:off x="651321" y="3384943"/>
            <a:ext cx="10832152" cy="954107"/>
          </a:xfrm>
          <a:prstGeom prst="rect">
            <a:avLst/>
          </a:prstGeom>
          <a:noFill/>
        </p:spPr>
        <p:txBody>
          <a:bodyPr wrap="square" rtlCol="0">
            <a:spAutoFit/>
          </a:bodyPr>
          <a:lstStyle/>
          <a:p>
            <a:pPr marL="0" indent="0">
              <a:buFont typeface="Arial" panose="020B0604020202020204" pitchFamily="34" charset="0"/>
              <a:buNone/>
            </a:pPr>
            <a:r>
              <a:rPr lang="en-US" altLang="ja-JP" sz="2800" b="1" dirty="0">
                <a:solidFill>
                  <a:schemeClr val="tx1">
                    <a:lumMod val="50000"/>
                    <a:lumOff val="50000"/>
                  </a:schemeClr>
                </a:solidFill>
                <a:highlight>
                  <a:srgbClr val="FFFF00"/>
                </a:highlight>
                <a:latin typeface="+mn-ea"/>
              </a:rPr>
              <a:t>【</a:t>
            </a:r>
            <a:r>
              <a:rPr lang="ja-JP" altLang="en-US" sz="2800" b="1" dirty="0">
                <a:solidFill>
                  <a:schemeClr val="tx1">
                    <a:lumMod val="50000"/>
                    <a:lumOff val="50000"/>
                  </a:schemeClr>
                </a:solidFill>
                <a:highlight>
                  <a:srgbClr val="FFFF00"/>
                </a:highlight>
                <a:latin typeface="+mn-ea"/>
              </a:rPr>
              <a:t>ここがポイント💡</a:t>
            </a:r>
            <a:r>
              <a:rPr lang="en-US" altLang="ja-JP" sz="2800" b="1" dirty="0">
                <a:solidFill>
                  <a:schemeClr val="tx1">
                    <a:lumMod val="50000"/>
                    <a:lumOff val="50000"/>
                  </a:schemeClr>
                </a:solidFill>
                <a:highlight>
                  <a:srgbClr val="FFFF00"/>
                </a:highlight>
                <a:latin typeface="+mn-ea"/>
              </a:rPr>
              <a:t>】</a:t>
            </a:r>
          </a:p>
          <a:p>
            <a:pPr marL="0" indent="0">
              <a:buFont typeface="Arial" panose="020B0604020202020204" pitchFamily="34" charset="0"/>
              <a:buNone/>
            </a:pPr>
            <a:r>
              <a:rPr lang="ja-JP" altLang="en-US" sz="2800" b="1" dirty="0">
                <a:solidFill>
                  <a:schemeClr val="tx1">
                    <a:lumMod val="50000"/>
                    <a:lumOff val="50000"/>
                  </a:schemeClr>
                </a:solidFill>
                <a:latin typeface="+mn-ea"/>
              </a:rPr>
              <a:t>必ず、税理士に譲渡所得税の計算までしっかりしてもらうこと！</a:t>
            </a:r>
            <a:endParaRPr lang="en-US" altLang="ja-JP" sz="2800" b="1" dirty="0">
              <a:solidFill>
                <a:schemeClr val="tx1">
                  <a:lumMod val="50000"/>
                  <a:lumOff val="50000"/>
                </a:schemeClr>
              </a:solidFill>
              <a:latin typeface="+mn-ea"/>
            </a:endParaRPr>
          </a:p>
        </p:txBody>
      </p:sp>
      <p:sp>
        <p:nvSpPr>
          <p:cNvPr id="44" name="正方形/長方形 43">
            <a:extLst>
              <a:ext uri="{FF2B5EF4-FFF2-40B4-BE49-F238E27FC236}">
                <a16:creationId xmlns:a16="http://schemas.microsoft.com/office/drawing/2014/main" id="{6D48770A-8125-45D4-A18F-6B91F171336B}"/>
              </a:ext>
            </a:extLst>
          </p:cNvPr>
          <p:cNvSpPr/>
          <p:nvPr/>
        </p:nvSpPr>
        <p:spPr>
          <a:xfrm>
            <a:off x="651321" y="5074987"/>
            <a:ext cx="5391026" cy="1520628"/>
          </a:xfrm>
          <a:prstGeom prst="rect">
            <a:avLst/>
          </a:prstGeom>
          <a:solidFill>
            <a:schemeClr val="accent6">
              <a:lumMod val="20000"/>
              <a:lumOff val="80000"/>
              <a:alpha val="57000"/>
            </a:schemeClr>
          </a:solidFill>
          <a:ln w="9525" cap="flat" cmpd="sng" algn="ctr">
            <a:solidFill>
              <a:schemeClr val="accent6">
                <a:lumMod val="60000"/>
                <a:lumOff val="40000"/>
                <a:alpha val="94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r>
              <a:rPr kumimoji="1" lang="ja-JP" altLang="en-US" sz="3600" dirty="0">
                <a:solidFill>
                  <a:schemeClr val="accent6">
                    <a:lumMod val="60000"/>
                    <a:lumOff val="40000"/>
                  </a:schemeClr>
                </a:solidFill>
                <a:latin typeface="+mn-ea"/>
              </a:rPr>
              <a:t>メリット</a:t>
            </a:r>
          </a:p>
        </p:txBody>
      </p:sp>
      <p:sp>
        <p:nvSpPr>
          <p:cNvPr id="17" name="テキスト ボックス 16">
            <a:extLst>
              <a:ext uri="{FF2B5EF4-FFF2-40B4-BE49-F238E27FC236}">
                <a16:creationId xmlns:a16="http://schemas.microsoft.com/office/drawing/2014/main" id="{D16E5722-2924-468E-92C8-67B5101E7996}"/>
              </a:ext>
            </a:extLst>
          </p:cNvPr>
          <p:cNvSpPr txBox="1"/>
          <p:nvPr/>
        </p:nvSpPr>
        <p:spPr>
          <a:xfrm>
            <a:off x="586040" y="5134423"/>
            <a:ext cx="5391026" cy="1200329"/>
          </a:xfrm>
          <a:prstGeom prst="rect">
            <a:avLst/>
          </a:prstGeom>
          <a:noFill/>
        </p:spPr>
        <p:txBody>
          <a:bodyPr wrap="square" rtlCol="0">
            <a:spAutoFit/>
          </a:bodyPr>
          <a:lstStyle/>
          <a:p>
            <a:r>
              <a:rPr lang="en-US" altLang="ja-JP" sz="2400" dirty="0">
                <a:solidFill>
                  <a:schemeClr val="tx1">
                    <a:lumMod val="50000"/>
                    <a:lumOff val="50000"/>
                  </a:schemeClr>
                </a:solidFill>
                <a:latin typeface="+mn-ea"/>
              </a:rPr>
              <a:t>【</a:t>
            </a:r>
            <a:r>
              <a:rPr lang="ja-JP" altLang="en-US" sz="2400" dirty="0">
                <a:solidFill>
                  <a:schemeClr val="tx1">
                    <a:lumMod val="50000"/>
                    <a:lumOff val="50000"/>
                  </a:schemeClr>
                </a:solidFill>
                <a:latin typeface="+mn-ea"/>
              </a:rPr>
              <a:t>良い不動産会社</a:t>
            </a:r>
            <a:r>
              <a:rPr lang="en-US" altLang="ja-JP" sz="2400" dirty="0">
                <a:solidFill>
                  <a:schemeClr val="tx1">
                    <a:lumMod val="50000"/>
                    <a:lumOff val="50000"/>
                  </a:schemeClr>
                </a:solidFill>
                <a:latin typeface="+mn-ea"/>
              </a:rPr>
              <a:t>】</a:t>
            </a:r>
          </a:p>
          <a:p>
            <a:r>
              <a:rPr lang="ja-JP" altLang="en-US" sz="2400" dirty="0">
                <a:solidFill>
                  <a:schemeClr val="tx1">
                    <a:lumMod val="50000"/>
                    <a:lumOff val="50000"/>
                  </a:schemeClr>
                </a:solidFill>
                <a:latin typeface="+mn-ea"/>
              </a:rPr>
              <a:t>税金をしっかり税理士に確認してくれる、あるいは税理士を紹介してくる</a:t>
            </a:r>
            <a:endParaRPr kumimoji="1" lang="en-US" altLang="ja-JP" sz="2400" dirty="0">
              <a:solidFill>
                <a:schemeClr val="tx1">
                  <a:lumMod val="50000"/>
                  <a:lumOff val="50000"/>
                </a:schemeClr>
              </a:solidFill>
              <a:latin typeface="+mn-ea"/>
            </a:endParaRPr>
          </a:p>
        </p:txBody>
      </p:sp>
      <p:sp>
        <p:nvSpPr>
          <p:cNvPr id="46" name="正方形/長方形 45">
            <a:extLst>
              <a:ext uri="{FF2B5EF4-FFF2-40B4-BE49-F238E27FC236}">
                <a16:creationId xmlns:a16="http://schemas.microsoft.com/office/drawing/2014/main" id="{4622DBEA-7740-461C-A06C-31F194E591CD}"/>
              </a:ext>
            </a:extLst>
          </p:cNvPr>
          <p:cNvSpPr/>
          <p:nvPr/>
        </p:nvSpPr>
        <p:spPr>
          <a:xfrm>
            <a:off x="6214934" y="5091123"/>
            <a:ext cx="5391026" cy="1520628"/>
          </a:xfrm>
          <a:prstGeom prst="rect">
            <a:avLst/>
          </a:prstGeom>
          <a:solidFill>
            <a:schemeClr val="accent1">
              <a:lumMod val="20000"/>
              <a:lumOff val="80000"/>
              <a:alpha val="45000"/>
            </a:schemeClr>
          </a:solidFill>
          <a:ln w="9525" cap="flat" cmpd="sng" algn="ctr">
            <a:solidFill>
              <a:schemeClr val="bg2">
                <a:lumMod val="75000"/>
                <a:alpha val="67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r>
              <a:rPr kumimoji="1" lang="ja-JP" altLang="en-US" sz="3600" dirty="0">
                <a:solidFill>
                  <a:schemeClr val="accent5">
                    <a:lumMod val="40000"/>
                    <a:lumOff val="60000"/>
                  </a:schemeClr>
                </a:solidFill>
                <a:latin typeface="+mn-ea"/>
              </a:rPr>
              <a:t>デメリット</a:t>
            </a:r>
          </a:p>
        </p:txBody>
      </p:sp>
      <p:sp>
        <p:nvSpPr>
          <p:cNvPr id="47" name="テキスト ボックス 46">
            <a:extLst>
              <a:ext uri="{FF2B5EF4-FFF2-40B4-BE49-F238E27FC236}">
                <a16:creationId xmlns:a16="http://schemas.microsoft.com/office/drawing/2014/main" id="{2EFAFF94-6B2C-4EFC-A9C1-9CE973A68C21}"/>
              </a:ext>
            </a:extLst>
          </p:cNvPr>
          <p:cNvSpPr txBox="1"/>
          <p:nvPr/>
        </p:nvSpPr>
        <p:spPr>
          <a:xfrm>
            <a:off x="6214934" y="5091123"/>
            <a:ext cx="5268539" cy="1569660"/>
          </a:xfrm>
          <a:prstGeom prst="rect">
            <a:avLst/>
          </a:prstGeom>
          <a:noFill/>
        </p:spPr>
        <p:txBody>
          <a:bodyPr wrap="square" rtlCol="0">
            <a:spAutoFit/>
          </a:bodyPr>
          <a:lstStyle/>
          <a:p>
            <a:r>
              <a:rPr lang="en-US" altLang="ja-JP" dirty="0">
                <a:solidFill>
                  <a:schemeClr val="tx1">
                    <a:lumMod val="50000"/>
                    <a:lumOff val="50000"/>
                  </a:schemeClr>
                </a:solidFill>
              </a:rPr>
              <a:t>【</a:t>
            </a:r>
            <a:r>
              <a:rPr lang="ja-JP" altLang="en-US" sz="2400" dirty="0">
                <a:solidFill>
                  <a:schemeClr val="tx1">
                    <a:lumMod val="50000"/>
                    <a:lumOff val="50000"/>
                  </a:schemeClr>
                </a:solidFill>
              </a:rPr>
              <a:t>悪い不動産会社</a:t>
            </a:r>
            <a:r>
              <a:rPr lang="en-US" altLang="ja-JP" sz="2400" dirty="0">
                <a:solidFill>
                  <a:schemeClr val="tx1">
                    <a:lumMod val="50000"/>
                    <a:lumOff val="50000"/>
                  </a:schemeClr>
                </a:solidFill>
              </a:rPr>
              <a:t>】</a:t>
            </a:r>
            <a:endParaRPr lang="en-US" altLang="ja-JP" sz="2400" dirty="0">
              <a:solidFill>
                <a:schemeClr val="tx1">
                  <a:lumMod val="50000"/>
                  <a:lumOff val="50000"/>
                </a:schemeClr>
              </a:solidFill>
              <a:latin typeface="+mn-ea"/>
            </a:endParaRPr>
          </a:p>
          <a:p>
            <a:r>
              <a:rPr lang="ja-JP" altLang="en-US" sz="2400" dirty="0">
                <a:solidFill>
                  <a:schemeClr val="tx1">
                    <a:lumMod val="50000"/>
                    <a:lumOff val="50000"/>
                  </a:schemeClr>
                </a:solidFill>
                <a:latin typeface="+mn-ea"/>
              </a:rPr>
              <a:t>自分の知識だけで適当な税金の話をする。これがけっこう間違えていることがあるので要注意💦</a:t>
            </a:r>
            <a:endParaRPr lang="en-US" altLang="ja-JP" sz="2400" dirty="0">
              <a:solidFill>
                <a:schemeClr val="tx1">
                  <a:lumMod val="50000"/>
                  <a:lumOff val="50000"/>
                </a:schemeClr>
              </a:solidFill>
            </a:endParaRPr>
          </a:p>
        </p:txBody>
      </p:sp>
    </p:spTree>
    <p:extLst>
      <p:ext uri="{BB962C8B-B14F-4D97-AF65-F5344CB8AC3E}">
        <p14:creationId xmlns:p14="http://schemas.microsoft.com/office/powerpoint/2010/main" val="4019073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4"/>
                                        </p:tgtEl>
                                        <p:attrNameLst>
                                          <p:attrName>style.visibility</p:attrName>
                                        </p:attrNameLst>
                                      </p:cBhvr>
                                      <p:to>
                                        <p:strVal val="visible"/>
                                      </p:to>
                                    </p:set>
                                    <p:anim calcmode="lin" valueType="num">
                                      <p:cBhvr additive="base">
                                        <p:cTn id="13" dur="500" fill="hold"/>
                                        <p:tgtEl>
                                          <p:spTgt spid="44"/>
                                        </p:tgtEl>
                                        <p:attrNameLst>
                                          <p:attrName>ppt_x</p:attrName>
                                        </p:attrNameLst>
                                      </p:cBhvr>
                                      <p:tavLst>
                                        <p:tav tm="0">
                                          <p:val>
                                            <p:strVal val="#ppt_x"/>
                                          </p:val>
                                        </p:tav>
                                        <p:tav tm="100000">
                                          <p:val>
                                            <p:strVal val="#ppt_x"/>
                                          </p:val>
                                        </p:tav>
                                      </p:tavLst>
                                    </p:anim>
                                    <p:anim calcmode="lin" valueType="num">
                                      <p:cBhvr additive="base">
                                        <p:cTn id="14"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6"/>
                                        </p:tgtEl>
                                        <p:attrNameLst>
                                          <p:attrName>style.visibility</p:attrName>
                                        </p:attrNameLst>
                                      </p:cBhvr>
                                      <p:to>
                                        <p:strVal val="visible"/>
                                      </p:to>
                                    </p:set>
                                    <p:anim calcmode="lin" valueType="num">
                                      <p:cBhvr additive="base">
                                        <p:cTn id="25" dur="500" fill="hold"/>
                                        <p:tgtEl>
                                          <p:spTgt spid="46"/>
                                        </p:tgtEl>
                                        <p:attrNameLst>
                                          <p:attrName>ppt_x</p:attrName>
                                        </p:attrNameLst>
                                      </p:cBhvr>
                                      <p:tavLst>
                                        <p:tav tm="0">
                                          <p:val>
                                            <p:strVal val="#ppt_x"/>
                                          </p:val>
                                        </p:tav>
                                        <p:tav tm="100000">
                                          <p:val>
                                            <p:strVal val="#ppt_x"/>
                                          </p:val>
                                        </p:tav>
                                      </p:tavLst>
                                    </p:anim>
                                    <p:anim calcmode="lin" valueType="num">
                                      <p:cBhvr additive="base">
                                        <p:cTn id="26"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7"/>
                                        </p:tgtEl>
                                        <p:attrNameLst>
                                          <p:attrName>style.visibility</p:attrName>
                                        </p:attrNameLst>
                                      </p:cBhvr>
                                      <p:to>
                                        <p:strVal val="visible"/>
                                      </p:to>
                                    </p:set>
                                    <p:anim calcmode="lin" valueType="num">
                                      <p:cBhvr additive="base">
                                        <p:cTn id="31" dur="500" fill="hold"/>
                                        <p:tgtEl>
                                          <p:spTgt spid="47"/>
                                        </p:tgtEl>
                                        <p:attrNameLst>
                                          <p:attrName>ppt_x</p:attrName>
                                        </p:attrNameLst>
                                      </p:cBhvr>
                                      <p:tavLst>
                                        <p:tav tm="0">
                                          <p:val>
                                            <p:strVal val="#ppt_x"/>
                                          </p:val>
                                        </p:tav>
                                        <p:tav tm="100000">
                                          <p:val>
                                            <p:strVal val="#ppt_x"/>
                                          </p:val>
                                        </p:tav>
                                      </p:tavLst>
                                    </p:anim>
                                    <p:anim calcmode="lin" valueType="num">
                                      <p:cBhvr additive="base">
                                        <p:cTn id="32"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4" grpId="0" animBg="1"/>
      <p:bldP spid="17" grpId="0"/>
      <p:bldP spid="46" grpId="0" animBg="1"/>
      <p:bldP spid="4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正方形/長方形 14">
            <a:extLst>
              <a:ext uri="{FF2B5EF4-FFF2-40B4-BE49-F238E27FC236}">
                <a16:creationId xmlns:a16="http://schemas.microsoft.com/office/drawing/2014/main" id="{AC3F89A3-C162-4F5A-801A-DD497DF1A760}"/>
              </a:ext>
            </a:extLst>
          </p:cNvPr>
          <p:cNvSpPr/>
          <p:nvPr/>
        </p:nvSpPr>
        <p:spPr>
          <a:xfrm>
            <a:off x="13600" y="0"/>
            <a:ext cx="3505330" cy="1716833"/>
          </a:xfrm>
          <a:prstGeom prst="rect">
            <a:avLst/>
          </a:prstGeom>
          <a:solidFill>
            <a:schemeClr val="accent6">
              <a:lumMod val="20000"/>
              <a:lumOff val="80000"/>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6" name="図 5">
            <a:extLst>
              <a:ext uri="{FF2B5EF4-FFF2-40B4-BE49-F238E27FC236}">
                <a16:creationId xmlns:a16="http://schemas.microsoft.com/office/drawing/2014/main" id="{DE520DC3-7A79-4FB4-A6BF-0BE9B5EE77D5}"/>
              </a:ext>
            </a:extLst>
          </p:cNvPr>
          <p:cNvPicPr>
            <a:picLocks noChangeAspect="1"/>
          </p:cNvPicPr>
          <p:nvPr/>
        </p:nvPicPr>
        <p:blipFill rotWithShape="1">
          <a:blip r:embed="rId2">
            <a:alphaModFix amt="56000"/>
          </a:blip>
          <a:srcRect l="4018" t="3466" r="19823" b="6888"/>
          <a:stretch/>
        </p:blipFill>
        <p:spPr>
          <a:xfrm flipH="1">
            <a:off x="-18662" y="3819"/>
            <a:ext cx="1006594" cy="1713013"/>
          </a:xfrm>
          <a:prstGeom prst="rect">
            <a:avLst/>
          </a:prstGeom>
          <a:noFill/>
        </p:spPr>
      </p:pic>
      <p:sp>
        <p:nvSpPr>
          <p:cNvPr id="12" name="正方形/長方形 11">
            <a:extLst>
              <a:ext uri="{FF2B5EF4-FFF2-40B4-BE49-F238E27FC236}">
                <a16:creationId xmlns:a16="http://schemas.microsoft.com/office/drawing/2014/main" id="{A3D63C16-6EEA-4D16-A46E-BF1CF8DAD8C7}"/>
              </a:ext>
            </a:extLst>
          </p:cNvPr>
          <p:cNvSpPr/>
          <p:nvPr/>
        </p:nvSpPr>
        <p:spPr>
          <a:xfrm flipV="1">
            <a:off x="79286" y="93849"/>
            <a:ext cx="454805" cy="438409"/>
          </a:xfrm>
          <a:prstGeom prst="rect">
            <a:avLst/>
          </a:prstGeom>
          <a:solidFill>
            <a:srgbClr val="92D050"/>
          </a:solidFill>
          <a:ln w="127000">
            <a:noFill/>
            <a:miter lim="800000"/>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B35DB9C1-A501-4305-BD29-FB3E4846DB7D}"/>
              </a:ext>
            </a:extLst>
          </p:cNvPr>
          <p:cNvSpPr txBox="1"/>
          <p:nvPr/>
        </p:nvSpPr>
        <p:spPr>
          <a:xfrm>
            <a:off x="794" y="44707"/>
            <a:ext cx="3424335" cy="1454116"/>
          </a:xfrm>
          <a:prstGeom prst="rect">
            <a:avLst/>
          </a:prstGeom>
          <a:noFill/>
        </p:spPr>
        <p:txBody>
          <a:bodyPr wrap="square">
            <a:spAutoFit/>
          </a:bodyPr>
          <a:lstStyle/>
          <a:p>
            <a:pPr>
              <a:lnSpc>
                <a:spcPct val="150000"/>
              </a:lnSpc>
            </a:pPr>
            <a:r>
              <a:rPr lang="ja-JP" altLang="en-US" sz="2800" b="1" dirty="0">
                <a:solidFill>
                  <a:schemeClr val="bg2">
                    <a:lumMod val="25000"/>
                  </a:schemeClr>
                </a:solidFill>
                <a:latin typeface="+mn-ea"/>
                <a:ea typeface="+mn-ea"/>
              </a:rPr>
              <a:t>  不</a:t>
            </a:r>
            <a:r>
              <a:rPr lang="ja-JP" altLang="en-US" sz="2800" b="1" dirty="0">
                <a:solidFill>
                  <a:schemeClr val="accent6">
                    <a:lumMod val="75000"/>
                  </a:schemeClr>
                </a:solidFill>
                <a:latin typeface="+mn-ea"/>
                <a:ea typeface="+mn-ea"/>
              </a:rPr>
              <a:t> </a:t>
            </a:r>
            <a:r>
              <a:rPr lang="ja-JP" altLang="en-US" sz="1600" b="1" dirty="0">
                <a:solidFill>
                  <a:schemeClr val="tx1">
                    <a:lumMod val="75000"/>
                    <a:lumOff val="25000"/>
                  </a:schemeClr>
                </a:solidFill>
                <a:latin typeface="+mn-ea"/>
                <a:ea typeface="+mn-ea"/>
              </a:rPr>
              <a:t>動産売却</a:t>
            </a:r>
            <a:r>
              <a:rPr lang="en-US" altLang="ja-JP" sz="3000" b="1" dirty="0">
                <a:solidFill>
                  <a:srgbClr val="FF0000"/>
                </a:solidFill>
                <a:latin typeface="+mn-ea"/>
                <a:ea typeface="+mn-ea"/>
              </a:rPr>
              <a:t>7</a:t>
            </a:r>
            <a:r>
              <a:rPr lang="ja-JP" altLang="en-US" sz="2400" b="1" dirty="0">
                <a:solidFill>
                  <a:srgbClr val="FF0000"/>
                </a:solidFill>
                <a:latin typeface="+mn-ea"/>
                <a:ea typeface="+mn-ea"/>
              </a:rPr>
              <a:t>つ</a:t>
            </a:r>
            <a:r>
              <a:rPr lang="ja-JP" altLang="en-US" sz="1600" b="1" dirty="0">
                <a:solidFill>
                  <a:schemeClr val="bg2">
                    <a:lumMod val="25000"/>
                  </a:schemeClr>
                </a:solidFill>
                <a:latin typeface="+mn-ea"/>
                <a:ea typeface="+mn-ea"/>
              </a:rPr>
              <a:t>の</a:t>
            </a:r>
            <a:r>
              <a:rPr lang="ja-JP" altLang="en-US" sz="1600" b="1" dirty="0">
                <a:solidFill>
                  <a:schemeClr val="tx1">
                    <a:lumMod val="75000"/>
                    <a:lumOff val="25000"/>
                  </a:schemeClr>
                </a:solidFill>
                <a:latin typeface="+mn-ea"/>
                <a:ea typeface="+mn-ea"/>
              </a:rPr>
              <a:t>ポイント</a:t>
            </a:r>
            <a:endParaRPr lang="en-US" altLang="ja-JP" sz="1600" b="1" dirty="0">
              <a:solidFill>
                <a:schemeClr val="tx1">
                  <a:lumMod val="75000"/>
                  <a:lumOff val="25000"/>
                </a:schemeClr>
              </a:solidFill>
              <a:latin typeface="+mn-ea"/>
              <a:ea typeface="+mn-ea"/>
            </a:endParaRPr>
          </a:p>
          <a:p>
            <a:pPr>
              <a:lnSpc>
                <a:spcPct val="150000"/>
              </a:lnSpc>
            </a:pPr>
            <a:r>
              <a:rPr kumimoji="1" lang="ja-JP" altLang="en-US" sz="1600" b="1" dirty="0">
                <a:solidFill>
                  <a:schemeClr val="tx1">
                    <a:lumMod val="75000"/>
                    <a:lumOff val="25000"/>
                  </a:schemeClr>
                </a:solidFill>
                <a:latin typeface="+mn-ea"/>
              </a:rPr>
              <a:t>　　　　　</a:t>
            </a:r>
            <a:r>
              <a:rPr kumimoji="1" lang="ja-JP" altLang="en-US" sz="3200" b="1" dirty="0">
                <a:solidFill>
                  <a:schemeClr val="bg2">
                    <a:lumMod val="25000"/>
                  </a:schemeClr>
                </a:solidFill>
                <a:latin typeface="+mn-ea"/>
                <a:ea typeface="+mn-ea"/>
              </a:rPr>
              <a:t>その❼</a:t>
            </a:r>
            <a:endParaRPr lang="ja-JP" altLang="en-US" sz="3200" dirty="0">
              <a:solidFill>
                <a:schemeClr val="bg2">
                  <a:lumMod val="25000"/>
                </a:schemeClr>
              </a:solidFill>
            </a:endParaRPr>
          </a:p>
        </p:txBody>
      </p:sp>
      <p:sp>
        <p:nvSpPr>
          <p:cNvPr id="14" name="正方形/長方形 13">
            <a:extLst>
              <a:ext uri="{FF2B5EF4-FFF2-40B4-BE49-F238E27FC236}">
                <a16:creationId xmlns:a16="http://schemas.microsoft.com/office/drawing/2014/main" id="{E1443AD0-A06B-4DC0-8B47-CCF76B46EA1E}"/>
              </a:ext>
            </a:extLst>
          </p:cNvPr>
          <p:cNvSpPr/>
          <p:nvPr/>
        </p:nvSpPr>
        <p:spPr>
          <a:xfrm flipV="1">
            <a:off x="231686" y="246249"/>
            <a:ext cx="454805" cy="438409"/>
          </a:xfrm>
          <a:prstGeom prst="rect">
            <a:avLst/>
          </a:prstGeom>
          <a:noFill/>
          <a:ln w="9525"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id="{7101D337-497E-4BA2-86D5-7C97E840B00C}"/>
              </a:ext>
            </a:extLst>
          </p:cNvPr>
          <p:cNvSpPr/>
          <p:nvPr/>
        </p:nvSpPr>
        <p:spPr>
          <a:xfrm>
            <a:off x="-1" y="1715178"/>
            <a:ext cx="12192001" cy="73022"/>
          </a:xfrm>
          <a:prstGeom prst="rect">
            <a:avLst/>
          </a:prstGeom>
          <a:solidFill>
            <a:srgbClr val="92D050"/>
          </a:solidFill>
          <a:ln w="127000">
            <a:noFill/>
            <a:miter lim="800000"/>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a:p>
        </p:txBody>
      </p:sp>
      <p:sp>
        <p:nvSpPr>
          <p:cNvPr id="8" name="タイトル 1">
            <a:extLst>
              <a:ext uri="{FF2B5EF4-FFF2-40B4-BE49-F238E27FC236}">
                <a16:creationId xmlns:a16="http://schemas.microsoft.com/office/drawing/2014/main" id="{5C8BA0EE-6DBC-41E8-B067-8CD6521BB645}"/>
              </a:ext>
            </a:extLst>
          </p:cNvPr>
          <p:cNvSpPr>
            <a:spLocks noGrp="1"/>
          </p:cNvSpPr>
          <p:nvPr>
            <p:ph type="title"/>
          </p:nvPr>
        </p:nvSpPr>
        <p:spPr>
          <a:xfrm>
            <a:off x="3444585" y="-28541"/>
            <a:ext cx="7082165" cy="1694351"/>
          </a:xfrm>
        </p:spPr>
        <p:txBody>
          <a:bodyPr anchor="b">
            <a:noAutofit/>
          </a:bodyPr>
          <a:lstStyle/>
          <a:p>
            <a:pPr>
              <a:lnSpc>
                <a:spcPct val="150000"/>
              </a:lnSpc>
            </a:pPr>
            <a:r>
              <a:rPr lang="ja-JP" altLang="en-US" sz="3600" b="1" dirty="0">
                <a:solidFill>
                  <a:schemeClr val="tx1">
                    <a:lumMod val="95000"/>
                    <a:lumOff val="5000"/>
                  </a:schemeClr>
                </a:solidFill>
                <a:latin typeface="BIZ UD明朝 Medium" panose="02020500000000000000" pitchFamily="17" charset="-128"/>
                <a:ea typeface="BIZ UD明朝 Medium" panose="02020500000000000000" pitchFamily="17" charset="-128"/>
              </a:rPr>
              <a:t>「余裕をもったスケジュールで　　　　　　　売却活動を！！」</a:t>
            </a:r>
            <a:endParaRPr kumimoji="1" lang="ja-JP" altLang="en-US" sz="3600" b="1" dirty="0">
              <a:solidFill>
                <a:schemeClr val="tx1">
                  <a:lumMod val="95000"/>
                  <a:lumOff val="5000"/>
                </a:schemeClr>
              </a:solidFill>
              <a:latin typeface="BIZ UD明朝 Medium" panose="02020500000000000000" pitchFamily="17" charset="-128"/>
              <a:ea typeface="BIZ UD明朝 Medium" panose="02020500000000000000" pitchFamily="17" charset="-128"/>
            </a:endParaRPr>
          </a:p>
        </p:txBody>
      </p:sp>
      <p:pic>
        <p:nvPicPr>
          <p:cNvPr id="7" name="図 6" descr="ノートパソコンを使っている女性&#10;&#10;自動的に生成された説明">
            <a:extLst>
              <a:ext uri="{FF2B5EF4-FFF2-40B4-BE49-F238E27FC236}">
                <a16:creationId xmlns:a16="http://schemas.microsoft.com/office/drawing/2014/main" id="{AEF01E2B-7669-44D8-A1EC-B26006A1BDE3}"/>
              </a:ext>
            </a:extLst>
          </p:cNvPr>
          <p:cNvPicPr>
            <a:picLocks noChangeAspect="1"/>
          </p:cNvPicPr>
          <p:nvPr/>
        </p:nvPicPr>
        <p:blipFill>
          <a:blip r:embed="rId3">
            <a:alphaModFix amt="39000"/>
            <a:extLst>
              <a:ext uri="{28A0092B-C50C-407E-A947-70E740481C1C}">
                <a14:useLocalDpi xmlns:a14="http://schemas.microsoft.com/office/drawing/2010/main" val="0"/>
              </a:ext>
            </a:extLst>
          </a:blip>
          <a:stretch>
            <a:fillRect/>
          </a:stretch>
        </p:blipFill>
        <p:spPr>
          <a:xfrm>
            <a:off x="9136822" y="2047027"/>
            <a:ext cx="2796664" cy="186327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テキスト ボックス 4">
            <a:extLst>
              <a:ext uri="{FF2B5EF4-FFF2-40B4-BE49-F238E27FC236}">
                <a16:creationId xmlns:a16="http://schemas.microsoft.com/office/drawing/2014/main" id="{5DB7A0CF-038D-4720-9EF6-BDE532E03BAC}"/>
              </a:ext>
            </a:extLst>
          </p:cNvPr>
          <p:cNvSpPr txBox="1"/>
          <p:nvPr/>
        </p:nvSpPr>
        <p:spPr>
          <a:xfrm>
            <a:off x="306688" y="2047027"/>
            <a:ext cx="9071489" cy="1631216"/>
          </a:xfrm>
          <a:prstGeom prst="rect">
            <a:avLst/>
          </a:prstGeom>
          <a:noFill/>
        </p:spPr>
        <p:txBody>
          <a:bodyPr wrap="square" rtlCol="0">
            <a:spAutoFit/>
          </a:bodyPr>
          <a:lstStyle/>
          <a:p>
            <a:r>
              <a:rPr kumimoji="1" lang="ja-JP" altLang="en-US" sz="3600" dirty="0">
                <a:solidFill>
                  <a:schemeClr val="tx1">
                    <a:lumMod val="50000"/>
                    <a:lumOff val="50000"/>
                  </a:schemeClr>
                </a:solidFill>
              </a:rPr>
              <a:t>余裕のない売却計画（スケジュール</a:t>
            </a:r>
            <a:r>
              <a:rPr lang="ja-JP" altLang="en-US" sz="3600" dirty="0">
                <a:solidFill>
                  <a:schemeClr val="tx1">
                    <a:lumMod val="50000"/>
                    <a:lumOff val="50000"/>
                  </a:schemeClr>
                </a:solidFill>
              </a:rPr>
              <a:t>）は　不動産</a:t>
            </a:r>
            <a:r>
              <a:rPr kumimoji="1" lang="ja-JP" altLang="en-US" sz="3600" dirty="0">
                <a:solidFill>
                  <a:schemeClr val="tx1">
                    <a:lumMod val="50000"/>
                    <a:lumOff val="50000"/>
                  </a:schemeClr>
                </a:solidFill>
              </a:rPr>
              <a:t>会社の思うつぼ💦</a:t>
            </a:r>
            <a:endParaRPr kumimoji="1" lang="en-US" altLang="ja-JP" sz="3600" dirty="0">
              <a:solidFill>
                <a:schemeClr val="tx1">
                  <a:lumMod val="50000"/>
                  <a:lumOff val="50000"/>
                </a:schemeClr>
              </a:solidFill>
            </a:endParaRPr>
          </a:p>
          <a:p>
            <a:r>
              <a:rPr lang="ja-JP" altLang="en-US" sz="2800" b="1" dirty="0">
                <a:solidFill>
                  <a:srgbClr val="FF0000"/>
                </a:solidFill>
              </a:rPr>
              <a:t>不動産会社の心の声</a:t>
            </a:r>
            <a:r>
              <a:rPr lang="en-US" altLang="ja-JP" sz="2800" b="1" dirty="0">
                <a:solidFill>
                  <a:srgbClr val="FF0000"/>
                </a:solidFill>
              </a:rPr>
              <a:t>『</a:t>
            </a:r>
            <a:r>
              <a:rPr lang="ja-JP" altLang="en-US" sz="2800" b="1" dirty="0">
                <a:solidFill>
                  <a:srgbClr val="FF0000"/>
                </a:solidFill>
              </a:rPr>
              <a:t>鴨が葱を背負ってキターーー</a:t>
            </a:r>
            <a:r>
              <a:rPr lang="en-US" altLang="ja-JP" sz="2800" b="1" dirty="0">
                <a:solidFill>
                  <a:srgbClr val="FF0000"/>
                </a:solidFill>
              </a:rPr>
              <a:t>』</a:t>
            </a:r>
            <a:endParaRPr kumimoji="1" lang="ja-JP" altLang="en-US" sz="2800" b="1" dirty="0">
              <a:solidFill>
                <a:srgbClr val="FF0000"/>
              </a:solidFill>
            </a:endParaRPr>
          </a:p>
        </p:txBody>
      </p:sp>
      <p:sp>
        <p:nvSpPr>
          <p:cNvPr id="13" name="テキスト ボックス 12">
            <a:extLst>
              <a:ext uri="{FF2B5EF4-FFF2-40B4-BE49-F238E27FC236}">
                <a16:creationId xmlns:a16="http://schemas.microsoft.com/office/drawing/2014/main" id="{099AB561-D5B1-47AB-B91A-977F7D04A8B6}"/>
              </a:ext>
            </a:extLst>
          </p:cNvPr>
          <p:cNvSpPr txBox="1"/>
          <p:nvPr/>
        </p:nvSpPr>
        <p:spPr>
          <a:xfrm>
            <a:off x="231686" y="3837661"/>
            <a:ext cx="10052795" cy="2739211"/>
          </a:xfrm>
          <a:prstGeom prst="rect">
            <a:avLst/>
          </a:prstGeom>
          <a:noFill/>
        </p:spPr>
        <p:txBody>
          <a:bodyPr wrap="square" rtlCol="0">
            <a:spAutoFit/>
          </a:bodyPr>
          <a:lstStyle/>
          <a:p>
            <a:r>
              <a:rPr kumimoji="1" lang="en-US" altLang="ja-JP" sz="2800" dirty="0">
                <a:solidFill>
                  <a:schemeClr val="tx1">
                    <a:lumMod val="50000"/>
                    <a:lumOff val="50000"/>
                  </a:schemeClr>
                </a:solidFill>
              </a:rPr>
              <a:t>【</a:t>
            </a:r>
            <a:r>
              <a:rPr kumimoji="1" lang="ja-JP" altLang="en-US" sz="2800" dirty="0">
                <a:solidFill>
                  <a:schemeClr val="tx1">
                    <a:lumMod val="50000"/>
                    <a:lumOff val="50000"/>
                  </a:schemeClr>
                </a:solidFill>
              </a:rPr>
              <a:t>売却活動の目安</a:t>
            </a:r>
            <a:r>
              <a:rPr kumimoji="1" lang="en-US" altLang="ja-JP" sz="2800" dirty="0">
                <a:solidFill>
                  <a:schemeClr val="tx1">
                    <a:lumMod val="50000"/>
                    <a:lumOff val="50000"/>
                  </a:schemeClr>
                </a:solidFill>
              </a:rPr>
              <a:t>】</a:t>
            </a:r>
          </a:p>
          <a:p>
            <a:r>
              <a:rPr kumimoji="1" lang="ja-JP" altLang="en-US" sz="2800" dirty="0">
                <a:solidFill>
                  <a:schemeClr val="tx1">
                    <a:lumMod val="50000"/>
                    <a:lumOff val="50000"/>
                  </a:schemeClr>
                </a:solidFill>
              </a:rPr>
              <a:t>販売開始～契約（約</a:t>
            </a:r>
            <a:r>
              <a:rPr kumimoji="1" lang="en-US" altLang="ja-JP" sz="2800" dirty="0">
                <a:solidFill>
                  <a:schemeClr val="tx1">
                    <a:lumMod val="50000"/>
                    <a:lumOff val="50000"/>
                  </a:schemeClr>
                </a:solidFill>
              </a:rPr>
              <a:t>3</a:t>
            </a:r>
            <a:r>
              <a:rPr kumimoji="1" lang="ja-JP" altLang="en-US" sz="2800" dirty="0">
                <a:solidFill>
                  <a:schemeClr val="tx1">
                    <a:lumMod val="50000"/>
                    <a:lumOff val="50000"/>
                  </a:schemeClr>
                </a:solidFill>
              </a:rPr>
              <a:t>ヶ月）</a:t>
            </a:r>
            <a:endParaRPr kumimoji="1" lang="en-US" altLang="ja-JP" sz="2800" dirty="0">
              <a:solidFill>
                <a:schemeClr val="tx1">
                  <a:lumMod val="50000"/>
                  <a:lumOff val="50000"/>
                </a:schemeClr>
              </a:solidFill>
            </a:endParaRPr>
          </a:p>
          <a:p>
            <a:r>
              <a:rPr lang="ja-JP" altLang="en-US" sz="2800" dirty="0">
                <a:solidFill>
                  <a:schemeClr val="tx1">
                    <a:lumMod val="50000"/>
                    <a:lumOff val="50000"/>
                  </a:schemeClr>
                </a:solidFill>
              </a:rPr>
              <a:t>契約～引渡し（約２～</a:t>
            </a:r>
            <a:r>
              <a:rPr lang="en-US" altLang="ja-JP" sz="2800" dirty="0">
                <a:solidFill>
                  <a:schemeClr val="tx1">
                    <a:lumMod val="50000"/>
                    <a:lumOff val="50000"/>
                  </a:schemeClr>
                </a:solidFill>
              </a:rPr>
              <a:t>3</a:t>
            </a:r>
            <a:r>
              <a:rPr lang="ja-JP" altLang="en-US" sz="2800" dirty="0">
                <a:solidFill>
                  <a:schemeClr val="tx1">
                    <a:lumMod val="50000"/>
                    <a:lumOff val="50000"/>
                  </a:schemeClr>
                </a:solidFill>
              </a:rPr>
              <a:t>ヶ月）</a:t>
            </a:r>
            <a:endParaRPr lang="en-US" altLang="ja-JP" sz="2800" dirty="0">
              <a:solidFill>
                <a:schemeClr val="tx1">
                  <a:lumMod val="50000"/>
                  <a:lumOff val="50000"/>
                </a:schemeClr>
              </a:solidFill>
            </a:endParaRPr>
          </a:p>
          <a:p>
            <a:r>
              <a:rPr lang="ja-JP" altLang="en-US" sz="4400" b="1" dirty="0">
                <a:solidFill>
                  <a:schemeClr val="tx1">
                    <a:lumMod val="50000"/>
                    <a:lumOff val="50000"/>
                  </a:schemeClr>
                </a:solidFill>
              </a:rPr>
              <a:t>不動産売却には</a:t>
            </a:r>
            <a:r>
              <a:rPr lang="ja-JP" altLang="en-US" sz="4400" b="1" u="sng" dirty="0">
                <a:solidFill>
                  <a:srgbClr val="FF0000"/>
                </a:solidFill>
              </a:rPr>
              <a:t>半年くらいは掛かる</a:t>
            </a:r>
            <a:r>
              <a:rPr lang="ja-JP" altLang="en-US" sz="4400" b="1" dirty="0">
                <a:solidFill>
                  <a:schemeClr val="tx1">
                    <a:lumMod val="50000"/>
                    <a:lumOff val="50000"/>
                  </a:schemeClr>
                </a:solidFill>
              </a:rPr>
              <a:t>と考えておきましょう～</a:t>
            </a:r>
            <a:endParaRPr lang="en-US" altLang="ja-JP" sz="4400" b="1" dirty="0">
              <a:solidFill>
                <a:schemeClr val="tx1">
                  <a:lumMod val="50000"/>
                  <a:lumOff val="50000"/>
                </a:schemeClr>
              </a:solidFill>
            </a:endParaRPr>
          </a:p>
        </p:txBody>
      </p:sp>
    </p:spTree>
    <p:extLst>
      <p:ext uri="{BB962C8B-B14F-4D97-AF65-F5344CB8AC3E}">
        <p14:creationId xmlns:p14="http://schemas.microsoft.com/office/powerpoint/2010/main" val="218444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スーツを着ている人の手&#10;&#10;低い精度で自動的に生成された説明">
            <a:extLst>
              <a:ext uri="{FF2B5EF4-FFF2-40B4-BE49-F238E27FC236}">
                <a16:creationId xmlns:a16="http://schemas.microsoft.com/office/drawing/2014/main" id="{43FAC7C7-2C6B-4E6A-8124-D33235DD6778}"/>
              </a:ext>
            </a:extLst>
          </p:cNvPr>
          <p:cNvPicPr>
            <a:picLocks noChangeAspect="1"/>
          </p:cNvPicPr>
          <p:nvPr/>
        </p:nvPicPr>
        <p:blipFill rotWithShape="1">
          <a:blip r:embed="rId2">
            <a:alphaModFix amt="51000"/>
            <a:extLst>
              <a:ext uri="{28A0092B-C50C-407E-A947-70E740481C1C}">
                <a14:useLocalDpi xmlns:a14="http://schemas.microsoft.com/office/drawing/2010/main" val="0"/>
              </a:ext>
            </a:extLst>
          </a:blip>
          <a:srcRect l="-365" t="5019" r="365" b="17785"/>
          <a:stretch/>
        </p:blipFill>
        <p:spPr>
          <a:xfrm>
            <a:off x="1809749" y="2074997"/>
            <a:ext cx="8572500" cy="4411768"/>
          </a:xfrm>
          <a:prstGeom prst="rect">
            <a:avLst/>
          </a:prstGeom>
          <a:ln>
            <a:noFill/>
          </a:ln>
          <a:effectLst>
            <a:softEdge rad="112500"/>
          </a:effectLst>
        </p:spPr>
      </p:pic>
      <p:sp>
        <p:nvSpPr>
          <p:cNvPr id="15" name="正方形/長方形 14">
            <a:extLst>
              <a:ext uri="{FF2B5EF4-FFF2-40B4-BE49-F238E27FC236}">
                <a16:creationId xmlns:a16="http://schemas.microsoft.com/office/drawing/2014/main" id="{AC3F89A3-C162-4F5A-801A-DD497DF1A760}"/>
              </a:ext>
            </a:extLst>
          </p:cNvPr>
          <p:cNvSpPr/>
          <p:nvPr/>
        </p:nvSpPr>
        <p:spPr>
          <a:xfrm>
            <a:off x="13600" y="0"/>
            <a:ext cx="3505330" cy="1716833"/>
          </a:xfrm>
          <a:prstGeom prst="rect">
            <a:avLst/>
          </a:prstGeom>
          <a:solidFill>
            <a:schemeClr val="accent6">
              <a:lumMod val="20000"/>
              <a:lumOff val="80000"/>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6" name="図 5">
            <a:extLst>
              <a:ext uri="{FF2B5EF4-FFF2-40B4-BE49-F238E27FC236}">
                <a16:creationId xmlns:a16="http://schemas.microsoft.com/office/drawing/2014/main" id="{DE520DC3-7A79-4FB4-A6BF-0BE9B5EE77D5}"/>
              </a:ext>
            </a:extLst>
          </p:cNvPr>
          <p:cNvPicPr>
            <a:picLocks noChangeAspect="1"/>
          </p:cNvPicPr>
          <p:nvPr/>
        </p:nvPicPr>
        <p:blipFill rotWithShape="1">
          <a:blip r:embed="rId3">
            <a:alphaModFix amt="56000"/>
          </a:blip>
          <a:srcRect l="4018" t="3466" r="19823" b="6888"/>
          <a:stretch/>
        </p:blipFill>
        <p:spPr>
          <a:xfrm flipH="1">
            <a:off x="-18662" y="3819"/>
            <a:ext cx="1006594" cy="1713013"/>
          </a:xfrm>
          <a:prstGeom prst="rect">
            <a:avLst/>
          </a:prstGeom>
          <a:noFill/>
        </p:spPr>
      </p:pic>
      <p:sp>
        <p:nvSpPr>
          <p:cNvPr id="12" name="正方形/長方形 11">
            <a:extLst>
              <a:ext uri="{FF2B5EF4-FFF2-40B4-BE49-F238E27FC236}">
                <a16:creationId xmlns:a16="http://schemas.microsoft.com/office/drawing/2014/main" id="{A3D63C16-6EEA-4D16-A46E-BF1CF8DAD8C7}"/>
              </a:ext>
            </a:extLst>
          </p:cNvPr>
          <p:cNvSpPr/>
          <p:nvPr/>
        </p:nvSpPr>
        <p:spPr>
          <a:xfrm flipV="1">
            <a:off x="79286" y="93849"/>
            <a:ext cx="454805" cy="438409"/>
          </a:xfrm>
          <a:prstGeom prst="rect">
            <a:avLst/>
          </a:prstGeom>
          <a:solidFill>
            <a:srgbClr val="92D050"/>
          </a:solidFill>
          <a:ln w="127000">
            <a:noFill/>
            <a:miter lim="800000"/>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B35DB9C1-A501-4305-BD29-FB3E4846DB7D}"/>
              </a:ext>
            </a:extLst>
          </p:cNvPr>
          <p:cNvSpPr txBox="1"/>
          <p:nvPr/>
        </p:nvSpPr>
        <p:spPr>
          <a:xfrm>
            <a:off x="794" y="44707"/>
            <a:ext cx="3424335" cy="1454116"/>
          </a:xfrm>
          <a:prstGeom prst="rect">
            <a:avLst/>
          </a:prstGeom>
          <a:noFill/>
        </p:spPr>
        <p:txBody>
          <a:bodyPr wrap="square">
            <a:spAutoFit/>
          </a:bodyPr>
          <a:lstStyle/>
          <a:p>
            <a:pPr>
              <a:lnSpc>
                <a:spcPct val="150000"/>
              </a:lnSpc>
            </a:pPr>
            <a:r>
              <a:rPr lang="ja-JP" altLang="en-US" sz="2800" b="1" dirty="0">
                <a:solidFill>
                  <a:schemeClr val="bg2">
                    <a:lumMod val="25000"/>
                  </a:schemeClr>
                </a:solidFill>
                <a:latin typeface="+mn-ea"/>
                <a:ea typeface="+mn-ea"/>
              </a:rPr>
              <a:t>  不</a:t>
            </a:r>
            <a:r>
              <a:rPr lang="ja-JP" altLang="en-US" sz="2800" b="1" dirty="0">
                <a:solidFill>
                  <a:schemeClr val="accent6">
                    <a:lumMod val="75000"/>
                  </a:schemeClr>
                </a:solidFill>
                <a:latin typeface="+mn-ea"/>
                <a:ea typeface="+mn-ea"/>
              </a:rPr>
              <a:t> </a:t>
            </a:r>
            <a:r>
              <a:rPr lang="ja-JP" altLang="en-US" sz="1600" b="1" dirty="0">
                <a:solidFill>
                  <a:schemeClr val="tx1">
                    <a:lumMod val="75000"/>
                    <a:lumOff val="25000"/>
                  </a:schemeClr>
                </a:solidFill>
                <a:latin typeface="+mn-ea"/>
                <a:ea typeface="+mn-ea"/>
              </a:rPr>
              <a:t>動産売却</a:t>
            </a:r>
            <a:r>
              <a:rPr lang="en-US" altLang="ja-JP" sz="3000" b="1" dirty="0">
                <a:solidFill>
                  <a:srgbClr val="FF0000"/>
                </a:solidFill>
                <a:latin typeface="+mn-ea"/>
                <a:ea typeface="+mn-ea"/>
              </a:rPr>
              <a:t>7</a:t>
            </a:r>
            <a:r>
              <a:rPr lang="ja-JP" altLang="en-US" sz="2400" b="1" dirty="0">
                <a:solidFill>
                  <a:srgbClr val="FF0000"/>
                </a:solidFill>
                <a:latin typeface="+mn-ea"/>
                <a:ea typeface="+mn-ea"/>
              </a:rPr>
              <a:t>つ</a:t>
            </a:r>
            <a:r>
              <a:rPr lang="ja-JP" altLang="en-US" sz="1600" b="1" dirty="0">
                <a:solidFill>
                  <a:schemeClr val="bg2">
                    <a:lumMod val="25000"/>
                  </a:schemeClr>
                </a:solidFill>
                <a:latin typeface="+mn-ea"/>
                <a:ea typeface="+mn-ea"/>
              </a:rPr>
              <a:t>の</a:t>
            </a:r>
            <a:r>
              <a:rPr lang="ja-JP" altLang="en-US" sz="1600" b="1" dirty="0">
                <a:solidFill>
                  <a:schemeClr val="tx1">
                    <a:lumMod val="75000"/>
                    <a:lumOff val="25000"/>
                  </a:schemeClr>
                </a:solidFill>
                <a:latin typeface="+mn-ea"/>
                <a:ea typeface="+mn-ea"/>
              </a:rPr>
              <a:t>ポイント</a:t>
            </a:r>
            <a:endParaRPr lang="en-US" altLang="ja-JP" sz="1600" b="1" dirty="0">
              <a:solidFill>
                <a:schemeClr val="tx1">
                  <a:lumMod val="75000"/>
                  <a:lumOff val="25000"/>
                </a:schemeClr>
              </a:solidFill>
              <a:latin typeface="+mn-ea"/>
              <a:ea typeface="+mn-ea"/>
            </a:endParaRPr>
          </a:p>
          <a:p>
            <a:pPr>
              <a:lnSpc>
                <a:spcPct val="150000"/>
              </a:lnSpc>
            </a:pPr>
            <a:r>
              <a:rPr kumimoji="1" lang="ja-JP" altLang="en-US" sz="1600" b="1" dirty="0">
                <a:solidFill>
                  <a:schemeClr val="tx1">
                    <a:lumMod val="75000"/>
                    <a:lumOff val="25000"/>
                  </a:schemeClr>
                </a:solidFill>
                <a:latin typeface="+mn-ea"/>
              </a:rPr>
              <a:t>　　　　　</a:t>
            </a:r>
            <a:r>
              <a:rPr kumimoji="1" lang="ja-JP" altLang="en-US" sz="3200" b="1" dirty="0">
                <a:solidFill>
                  <a:schemeClr val="bg2">
                    <a:lumMod val="25000"/>
                  </a:schemeClr>
                </a:solidFill>
                <a:latin typeface="+mn-ea"/>
              </a:rPr>
              <a:t>おまけ</a:t>
            </a:r>
            <a:endParaRPr lang="ja-JP" altLang="en-US" sz="3200" dirty="0">
              <a:solidFill>
                <a:schemeClr val="bg2">
                  <a:lumMod val="25000"/>
                </a:schemeClr>
              </a:solidFill>
            </a:endParaRPr>
          </a:p>
        </p:txBody>
      </p:sp>
      <p:sp>
        <p:nvSpPr>
          <p:cNvPr id="14" name="正方形/長方形 13">
            <a:extLst>
              <a:ext uri="{FF2B5EF4-FFF2-40B4-BE49-F238E27FC236}">
                <a16:creationId xmlns:a16="http://schemas.microsoft.com/office/drawing/2014/main" id="{E1443AD0-A06B-4DC0-8B47-CCF76B46EA1E}"/>
              </a:ext>
            </a:extLst>
          </p:cNvPr>
          <p:cNvSpPr/>
          <p:nvPr/>
        </p:nvSpPr>
        <p:spPr>
          <a:xfrm flipV="1">
            <a:off x="231686" y="246249"/>
            <a:ext cx="454805" cy="438409"/>
          </a:xfrm>
          <a:prstGeom prst="rect">
            <a:avLst/>
          </a:prstGeom>
          <a:noFill/>
          <a:ln w="9525"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id="{7101D337-497E-4BA2-86D5-7C97E840B00C}"/>
              </a:ext>
            </a:extLst>
          </p:cNvPr>
          <p:cNvSpPr/>
          <p:nvPr/>
        </p:nvSpPr>
        <p:spPr>
          <a:xfrm>
            <a:off x="-1" y="1715178"/>
            <a:ext cx="12192001" cy="73022"/>
          </a:xfrm>
          <a:prstGeom prst="rect">
            <a:avLst/>
          </a:prstGeom>
          <a:solidFill>
            <a:srgbClr val="92D050"/>
          </a:solidFill>
          <a:ln w="127000">
            <a:noFill/>
            <a:miter lim="800000"/>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a:p>
        </p:txBody>
      </p:sp>
      <p:sp>
        <p:nvSpPr>
          <p:cNvPr id="8" name="タイトル 1">
            <a:extLst>
              <a:ext uri="{FF2B5EF4-FFF2-40B4-BE49-F238E27FC236}">
                <a16:creationId xmlns:a16="http://schemas.microsoft.com/office/drawing/2014/main" id="{5C8BA0EE-6DBC-41E8-B067-8CD6521BB645}"/>
              </a:ext>
            </a:extLst>
          </p:cNvPr>
          <p:cNvSpPr>
            <a:spLocks noGrp="1"/>
          </p:cNvSpPr>
          <p:nvPr>
            <p:ph type="title"/>
          </p:nvPr>
        </p:nvSpPr>
        <p:spPr>
          <a:xfrm>
            <a:off x="4049841" y="518743"/>
            <a:ext cx="7933615" cy="712559"/>
          </a:xfrm>
        </p:spPr>
        <p:txBody>
          <a:bodyPr anchor="b">
            <a:noAutofit/>
          </a:bodyPr>
          <a:lstStyle/>
          <a:p>
            <a:pPr>
              <a:lnSpc>
                <a:spcPct val="150000"/>
              </a:lnSpc>
            </a:pPr>
            <a:r>
              <a:rPr lang="ja-JP" altLang="en-US" sz="4000" b="1" dirty="0">
                <a:solidFill>
                  <a:schemeClr val="tx1">
                    <a:lumMod val="95000"/>
                    <a:lumOff val="5000"/>
                  </a:schemeClr>
                </a:solidFill>
                <a:latin typeface="BIZ UD明朝 Medium" panose="02020500000000000000" pitchFamily="17" charset="-128"/>
                <a:ea typeface="BIZ UD明朝 Medium" panose="02020500000000000000" pitchFamily="17" charset="-128"/>
              </a:rPr>
              <a:t>不動産</a:t>
            </a:r>
            <a:r>
              <a:rPr kumimoji="1" lang="ja-JP" altLang="en-US" sz="4000" b="1" dirty="0">
                <a:solidFill>
                  <a:schemeClr val="tx1">
                    <a:lumMod val="95000"/>
                    <a:lumOff val="5000"/>
                  </a:schemeClr>
                </a:solidFill>
                <a:latin typeface="BIZ UD明朝 Medium" panose="02020500000000000000" pitchFamily="17" charset="-128"/>
                <a:ea typeface="BIZ UD明朝 Medium" panose="02020500000000000000" pitchFamily="17" charset="-128"/>
              </a:rPr>
              <a:t>の</a:t>
            </a:r>
            <a:r>
              <a:rPr lang="ja-JP" altLang="en-US" sz="4000" b="1" dirty="0">
                <a:solidFill>
                  <a:srgbClr val="FF0000"/>
                </a:solidFill>
                <a:latin typeface="BIZ UD明朝 Medium" panose="02020500000000000000" pitchFamily="17" charset="-128"/>
                <a:ea typeface="BIZ UD明朝 Medium" panose="02020500000000000000" pitchFamily="17" charset="-128"/>
              </a:rPr>
              <a:t>仲介手数料</a:t>
            </a:r>
            <a:r>
              <a:rPr lang="ja-JP" altLang="en-US" sz="4000" b="1" dirty="0">
                <a:solidFill>
                  <a:schemeClr val="tx1">
                    <a:lumMod val="95000"/>
                    <a:lumOff val="5000"/>
                  </a:schemeClr>
                </a:solidFill>
                <a:latin typeface="BIZ UD明朝 Medium" panose="02020500000000000000" pitchFamily="17" charset="-128"/>
                <a:ea typeface="BIZ UD明朝 Medium" panose="02020500000000000000" pitchFamily="17" charset="-128"/>
              </a:rPr>
              <a:t>について</a:t>
            </a:r>
            <a:endParaRPr kumimoji="1" lang="ja-JP" altLang="en-US" sz="4000" b="1" dirty="0">
              <a:solidFill>
                <a:schemeClr val="tx1">
                  <a:lumMod val="95000"/>
                  <a:lumOff val="5000"/>
                </a:schemeClr>
              </a:solidFill>
              <a:latin typeface="BIZ UD明朝 Medium" panose="02020500000000000000" pitchFamily="17" charset="-128"/>
              <a:ea typeface="BIZ UD明朝 Medium" panose="02020500000000000000" pitchFamily="17" charset="-128"/>
            </a:endParaRPr>
          </a:p>
        </p:txBody>
      </p:sp>
      <p:sp>
        <p:nvSpPr>
          <p:cNvPr id="44" name="正方形/長方形 43">
            <a:extLst>
              <a:ext uri="{FF2B5EF4-FFF2-40B4-BE49-F238E27FC236}">
                <a16:creationId xmlns:a16="http://schemas.microsoft.com/office/drawing/2014/main" id="{6D48770A-8125-45D4-A18F-6B91F171336B}"/>
              </a:ext>
            </a:extLst>
          </p:cNvPr>
          <p:cNvSpPr/>
          <p:nvPr/>
        </p:nvSpPr>
        <p:spPr>
          <a:xfrm>
            <a:off x="713038" y="2074997"/>
            <a:ext cx="10828566" cy="4373929"/>
          </a:xfrm>
          <a:prstGeom prst="rect">
            <a:avLst/>
          </a:prstGeom>
          <a:solidFill>
            <a:schemeClr val="accent4">
              <a:lumMod val="20000"/>
              <a:lumOff val="80000"/>
              <a:alpha val="63000"/>
            </a:schemeClr>
          </a:solidFill>
          <a:ln w="9525" cap="flat" cmpd="sng" algn="ctr">
            <a:solidFill>
              <a:schemeClr val="accent6">
                <a:lumMod val="60000"/>
                <a:lumOff val="40000"/>
                <a:alpha val="94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kumimoji="1" lang="ja-JP" altLang="en-US" sz="9600" dirty="0">
              <a:solidFill>
                <a:schemeClr val="accent4">
                  <a:lumMod val="40000"/>
                  <a:lumOff val="60000"/>
                </a:schemeClr>
              </a:solidFill>
              <a:latin typeface="Aharoni" panose="02010803020104030203" pitchFamily="2" charset="-79"/>
              <a:cs typeface="Aharoni" panose="02010803020104030203" pitchFamily="2" charset="-79"/>
            </a:endParaRPr>
          </a:p>
        </p:txBody>
      </p:sp>
      <p:sp>
        <p:nvSpPr>
          <p:cNvPr id="5" name="テキスト ボックス 4">
            <a:extLst>
              <a:ext uri="{FF2B5EF4-FFF2-40B4-BE49-F238E27FC236}">
                <a16:creationId xmlns:a16="http://schemas.microsoft.com/office/drawing/2014/main" id="{5DB7A0CF-038D-4720-9EF6-BDE532E03BAC}"/>
              </a:ext>
            </a:extLst>
          </p:cNvPr>
          <p:cNvSpPr txBox="1"/>
          <p:nvPr/>
        </p:nvSpPr>
        <p:spPr>
          <a:xfrm>
            <a:off x="1056681" y="2322648"/>
            <a:ext cx="10141279" cy="761619"/>
          </a:xfrm>
          <a:prstGeom prst="rect">
            <a:avLst/>
          </a:prstGeom>
          <a:noFill/>
        </p:spPr>
        <p:txBody>
          <a:bodyPr wrap="square" rtlCol="0">
            <a:spAutoFit/>
          </a:bodyPr>
          <a:lstStyle/>
          <a:p>
            <a:pPr algn="ctr">
              <a:lnSpc>
                <a:spcPct val="150000"/>
              </a:lnSpc>
            </a:pPr>
            <a:r>
              <a:rPr lang="ja-JP" altLang="en-US" sz="3200" b="1" dirty="0">
                <a:solidFill>
                  <a:schemeClr val="tx1">
                    <a:lumMod val="50000"/>
                    <a:lumOff val="50000"/>
                  </a:schemeClr>
                </a:solidFill>
                <a:latin typeface="+mn-ea"/>
              </a:rPr>
              <a:t>不動産の仲介手数料はご存じですか？</a:t>
            </a:r>
            <a:endParaRPr lang="en-US" altLang="ja-JP" sz="3200" b="1" dirty="0">
              <a:solidFill>
                <a:schemeClr val="tx1">
                  <a:lumMod val="50000"/>
                  <a:lumOff val="50000"/>
                </a:schemeClr>
              </a:solidFill>
              <a:latin typeface="+mn-ea"/>
            </a:endParaRPr>
          </a:p>
        </p:txBody>
      </p:sp>
      <p:sp>
        <p:nvSpPr>
          <p:cNvPr id="13" name="テキスト ボックス 12">
            <a:extLst>
              <a:ext uri="{FF2B5EF4-FFF2-40B4-BE49-F238E27FC236}">
                <a16:creationId xmlns:a16="http://schemas.microsoft.com/office/drawing/2014/main" id="{0D05E03E-3C85-4B8A-9FAD-F05CD8CFD37C}"/>
              </a:ext>
            </a:extLst>
          </p:cNvPr>
          <p:cNvSpPr txBox="1"/>
          <p:nvPr/>
        </p:nvSpPr>
        <p:spPr>
          <a:xfrm>
            <a:off x="1056681" y="3313923"/>
            <a:ext cx="10141279" cy="1500604"/>
          </a:xfrm>
          <a:prstGeom prst="rect">
            <a:avLst/>
          </a:prstGeom>
          <a:noFill/>
        </p:spPr>
        <p:txBody>
          <a:bodyPr wrap="square" rtlCol="0">
            <a:spAutoFit/>
          </a:bodyPr>
          <a:lstStyle/>
          <a:p>
            <a:pPr algn="ctr">
              <a:lnSpc>
                <a:spcPct val="150000"/>
              </a:lnSpc>
            </a:pPr>
            <a:r>
              <a:rPr lang="en-US" altLang="ja-JP" sz="3200" dirty="0">
                <a:solidFill>
                  <a:schemeClr val="tx1">
                    <a:lumMod val="50000"/>
                    <a:lumOff val="50000"/>
                  </a:schemeClr>
                </a:solidFill>
                <a:latin typeface="+mn-ea"/>
              </a:rPr>
              <a:t>400</a:t>
            </a:r>
            <a:r>
              <a:rPr lang="ja-JP" altLang="en-US" sz="3200" dirty="0">
                <a:solidFill>
                  <a:schemeClr val="tx1">
                    <a:lumMod val="50000"/>
                    <a:lumOff val="50000"/>
                  </a:schemeClr>
                </a:solidFill>
                <a:latin typeface="+mn-ea"/>
              </a:rPr>
              <a:t>万円以上の物件は、</a:t>
            </a:r>
            <a:endParaRPr lang="en-US" altLang="ja-JP" sz="3200" dirty="0">
              <a:solidFill>
                <a:schemeClr val="tx1">
                  <a:lumMod val="50000"/>
                  <a:lumOff val="50000"/>
                </a:schemeClr>
              </a:solidFill>
              <a:latin typeface="+mn-ea"/>
            </a:endParaRPr>
          </a:p>
          <a:p>
            <a:pPr algn="ctr">
              <a:lnSpc>
                <a:spcPct val="150000"/>
              </a:lnSpc>
            </a:pPr>
            <a:r>
              <a:rPr lang="ja-JP" altLang="en-US" sz="3200" b="1" u="sng" dirty="0">
                <a:solidFill>
                  <a:srgbClr val="FF0000"/>
                </a:solidFill>
              </a:rPr>
              <a:t>不動産の価格</a:t>
            </a:r>
            <a:r>
              <a:rPr lang="en-US" altLang="ja-JP" sz="3200" b="1" u="sng" dirty="0">
                <a:solidFill>
                  <a:srgbClr val="FF0000"/>
                </a:solidFill>
              </a:rPr>
              <a:t>×</a:t>
            </a:r>
            <a:r>
              <a:rPr lang="ja-JP" altLang="en-US" sz="3200" b="1" u="sng" dirty="0">
                <a:solidFill>
                  <a:srgbClr val="FF0000"/>
                </a:solidFill>
              </a:rPr>
              <a:t>３％＋</a:t>
            </a:r>
            <a:r>
              <a:rPr lang="en-US" altLang="ja-JP" sz="3200" b="1" u="sng" dirty="0">
                <a:solidFill>
                  <a:srgbClr val="FF0000"/>
                </a:solidFill>
              </a:rPr>
              <a:t>6</a:t>
            </a:r>
            <a:r>
              <a:rPr lang="ja-JP" altLang="en-US" sz="3200" b="1" u="sng" dirty="0">
                <a:solidFill>
                  <a:srgbClr val="FF0000"/>
                </a:solidFill>
              </a:rPr>
              <a:t>万円</a:t>
            </a:r>
            <a:r>
              <a:rPr lang="en-US" altLang="ja-JP" sz="3200" b="1" u="sng" dirty="0">
                <a:solidFill>
                  <a:srgbClr val="FF0000"/>
                </a:solidFill>
              </a:rPr>
              <a:t>×</a:t>
            </a:r>
            <a:r>
              <a:rPr lang="ja-JP" altLang="en-US" sz="3200" b="1" u="sng" dirty="0">
                <a:solidFill>
                  <a:srgbClr val="FF0000"/>
                </a:solidFill>
              </a:rPr>
              <a:t>消費税（</a:t>
            </a:r>
            <a:r>
              <a:rPr lang="en-US" altLang="ja-JP" sz="3200" b="1" u="sng" dirty="0">
                <a:solidFill>
                  <a:srgbClr val="FF0000"/>
                </a:solidFill>
              </a:rPr>
              <a:t>10</a:t>
            </a:r>
            <a:r>
              <a:rPr lang="ja-JP" altLang="en-US" sz="3200" b="1" u="sng" dirty="0">
                <a:solidFill>
                  <a:srgbClr val="FF0000"/>
                </a:solidFill>
              </a:rPr>
              <a:t>％）</a:t>
            </a:r>
            <a:endParaRPr lang="en-US" altLang="ja-JP" sz="3200" b="1" u="sng" dirty="0">
              <a:solidFill>
                <a:srgbClr val="FF0000"/>
              </a:solidFill>
            </a:endParaRPr>
          </a:p>
        </p:txBody>
      </p:sp>
    </p:spTree>
    <p:extLst>
      <p:ext uri="{BB962C8B-B14F-4D97-AF65-F5344CB8AC3E}">
        <p14:creationId xmlns:p14="http://schemas.microsoft.com/office/powerpoint/2010/main" val="3903211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500" fill="hold"/>
                                        <p:tgtEl>
                                          <p:spTgt spid="44"/>
                                        </p:tgtEl>
                                        <p:attrNameLst>
                                          <p:attrName>ppt_x</p:attrName>
                                        </p:attrNameLst>
                                      </p:cBhvr>
                                      <p:tavLst>
                                        <p:tav tm="0">
                                          <p:val>
                                            <p:strVal val="#ppt_x"/>
                                          </p:val>
                                        </p:tav>
                                        <p:tav tm="100000">
                                          <p:val>
                                            <p:strVal val="#ppt_x"/>
                                          </p:val>
                                        </p:tav>
                                      </p:tavLst>
                                    </p:anim>
                                    <p:anim calcmode="lin" valueType="num">
                                      <p:cBhvr additive="base">
                                        <p:cTn id="8"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5" grpId="0"/>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正方形/長方形 14">
            <a:extLst>
              <a:ext uri="{FF2B5EF4-FFF2-40B4-BE49-F238E27FC236}">
                <a16:creationId xmlns:a16="http://schemas.microsoft.com/office/drawing/2014/main" id="{AC3F89A3-C162-4F5A-801A-DD497DF1A760}"/>
              </a:ext>
            </a:extLst>
          </p:cNvPr>
          <p:cNvSpPr/>
          <p:nvPr/>
        </p:nvSpPr>
        <p:spPr>
          <a:xfrm>
            <a:off x="13600" y="0"/>
            <a:ext cx="3505330" cy="1716833"/>
          </a:xfrm>
          <a:prstGeom prst="rect">
            <a:avLst/>
          </a:prstGeom>
          <a:solidFill>
            <a:schemeClr val="accent6">
              <a:lumMod val="20000"/>
              <a:lumOff val="80000"/>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6" name="図 5">
            <a:extLst>
              <a:ext uri="{FF2B5EF4-FFF2-40B4-BE49-F238E27FC236}">
                <a16:creationId xmlns:a16="http://schemas.microsoft.com/office/drawing/2014/main" id="{DE520DC3-7A79-4FB4-A6BF-0BE9B5EE77D5}"/>
              </a:ext>
            </a:extLst>
          </p:cNvPr>
          <p:cNvPicPr>
            <a:picLocks noChangeAspect="1"/>
          </p:cNvPicPr>
          <p:nvPr/>
        </p:nvPicPr>
        <p:blipFill rotWithShape="1">
          <a:blip r:embed="rId2">
            <a:alphaModFix amt="56000"/>
          </a:blip>
          <a:srcRect l="4018" t="3466" r="19823" b="6888"/>
          <a:stretch/>
        </p:blipFill>
        <p:spPr>
          <a:xfrm flipH="1">
            <a:off x="-18662" y="3819"/>
            <a:ext cx="1006594" cy="1713013"/>
          </a:xfrm>
          <a:prstGeom prst="rect">
            <a:avLst/>
          </a:prstGeom>
          <a:noFill/>
        </p:spPr>
      </p:pic>
      <p:sp>
        <p:nvSpPr>
          <p:cNvPr id="12" name="正方形/長方形 11">
            <a:extLst>
              <a:ext uri="{FF2B5EF4-FFF2-40B4-BE49-F238E27FC236}">
                <a16:creationId xmlns:a16="http://schemas.microsoft.com/office/drawing/2014/main" id="{A3D63C16-6EEA-4D16-A46E-BF1CF8DAD8C7}"/>
              </a:ext>
            </a:extLst>
          </p:cNvPr>
          <p:cNvSpPr/>
          <p:nvPr/>
        </p:nvSpPr>
        <p:spPr>
          <a:xfrm flipV="1">
            <a:off x="79286" y="93849"/>
            <a:ext cx="454805" cy="438409"/>
          </a:xfrm>
          <a:prstGeom prst="rect">
            <a:avLst/>
          </a:prstGeom>
          <a:solidFill>
            <a:srgbClr val="92D050"/>
          </a:solidFill>
          <a:ln w="127000">
            <a:noFill/>
            <a:miter lim="800000"/>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B35DB9C1-A501-4305-BD29-FB3E4846DB7D}"/>
              </a:ext>
            </a:extLst>
          </p:cNvPr>
          <p:cNvSpPr txBox="1"/>
          <p:nvPr/>
        </p:nvSpPr>
        <p:spPr>
          <a:xfrm>
            <a:off x="794" y="44707"/>
            <a:ext cx="3424335" cy="1488806"/>
          </a:xfrm>
          <a:prstGeom prst="rect">
            <a:avLst/>
          </a:prstGeom>
          <a:noFill/>
        </p:spPr>
        <p:txBody>
          <a:bodyPr wrap="square">
            <a:spAutoFit/>
          </a:bodyPr>
          <a:lstStyle/>
          <a:p>
            <a:pPr>
              <a:lnSpc>
                <a:spcPct val="150000"/>
              </a:lnSpc>
            </a:pPr>
            <a:r>
              <a:rPr lang="ja-JP" altLang="en-US" sz="2800" b="1" dirty="0">
                <a:solidFill>
                  <a:schemeClr val="bg2">
                    <a:lumMod val="25000"/>
                  </a:schemeClr>
                </a:solidFill>
                <a:latin typeface="+mn-ea"/>
                <a:ea typeface="+mn-ea"/>
              </a:rPr>
              <a:t>  不</a:t>
            </a:r>
            <a:r>
              <a:rPr lang="ja-JP" altLang="en-US" sz="2800" b="1" dirty="0">
                <a:solidFill>
                  <a:schemeClr val="accent6">
                    <a:lumMod val="75000"/>
                  </a:schemeClr>
                </a:solidFill>
                <a:latin typeface="+mn-ea"/>
                <a:ea typeface="+mn-ea"/>
              </a:rPr>
              <a:t> </a:t>
            </a:r>
            <a:r>
              <a:rPr lang="ja-JP" altLang="en-US" sz="1600" b="1" dirty="0">
                <a:solidFill>
                  <a:schemeClr val="tx1">
                    <a:lumMod val="75000"/>
                    <a:lumOff val="25000"/>
                  </a:schemeClr>
                </a:solidFill>
                <a:latin typeface="+mn-ea"/>
                <a:ea typeface="+mn-ea"/>
              </a:rPr>
              <a:t>動産売却</a:t>
            </a:r>
            <a:r>
              <a:rPr lang="en-US" altLang="ja-JP" sz="3000" b="1" dirty="0">
                <a:solidFill>
                  <a:srgbClr val="FF0000"/>
                </a:solidFill>
                <a:latin typeface="+mn-ea"/>
                <a:ea typeface="+mn-ea"/>
              </a:rPr>
              <a:t>7</a:t>
            </a:r>
            <a:r>
              <a:rPr lang="ja-JP" altLang="en-US" sz="2400" b="1" dirty="0">
                <a:solidFill>
                  <a:srgbClr val="FF0000"/>
                </a:solidFill>
                <a:latin typeface="+mn-ea"/>
                <a:ea typeface="+mn-ea"/>
              </a:rPr>
              <a:t>つ</a:t>
            </a:r>
            <a:r>
              <a:rPr lang="ja-JP" altLang="en-US" sz="1600" b="1" dirty="0">
                <a:solidFill>
                  <a:schemeClr val="bg2">
                    <a:lumMod val="25000"/>
                  </a:schemeClr>
                </a:solidFill>
                <a:latin typeface="+mn-ea"/>
                <a:ea typeface="+mn-ea"/>
              </a:rPr>
              <a:t>の</a:t>
            </a:r>
            <a:r>
              <a:rPr lang="ja-JP" altLang="en-US" sz="1600" b="1" dirty="0">
                <a:solidFill>
                  <a:schemeClr val="tx1">
                    <a:lumMod val="75000"/>
                    <a:lumOff val="25000"/>
                  </a:schemeClr>
                </a:solidFill>
                <a:latin typeface="+mn-ea"/>
                <a:ea typeface="+mn-ea"/>
              </a:rPr>
              <a:t>ポイント</a:t>
            </a:r>
            <a:endParaRPr lang="en-US" altLang="ja-JP" sz="1600" b="1" dirty="0">
              <a:solidFill>
                <a:schemeClr val="tx1">
                  <a:lumMod val="75000"/>
                  <a:lumOff val="25000"/>
                </a:schemeClr>
              </a:solidFill>
              <a:latin typeface="+mn-ea"/>
              <a:ea typeface="+mn-ea"/>
            </a:endParaRPr>
          </a:p>
          <a:p>
            <a:pPr>
              <a:lnSpc>
                <a:spcPct val="150000"/>
              </a:lnSpc>
            </a:pPr>
            <a:r>
              <a:rPr lang="ja-JP" altLang="en-US" sz="1600" b="1" dirty="0">
                <a:solidFill>
                  <a:schemeClr val="tx1">
                    <a:lumMod val="75000"/>
                    <a:lumOff val="25000"/>
                  </a:schemeClr>
                </a:solidFill>
                <a:latin typeface="+mn-ea"/>
              </a:rPr>
              <a:t>　　　　　</a:t>
            </a:r>
            <a:endParaRPr lang="en-US" altLang="ja-JP" sz="1600" b="1" dirty="0">
              <a:solidFill>
                <a:schemeClr val="tx1">
                  <a:lumMod val="75000"/>
                  <a:lumOff val="25000"/>
                </a:schemeClr>
              </a:solidFill>
              <a:latin typeface="+mn-ea"/>
              <a:ea typeface="+mn-ea"/>
            </a:endParaRPr>
          </a:p>
          <a:p>
            <a:pPr>
              <a:lnSpc>
                <a:spcPct val="150000"/>
              </a:lnSpc>
            </a:pPr>
            <a:r>
              <a:rPr kumimoji="1" lang="ja-JP" altLang="en-US" sz="1600" b="1" dirty="0">
                <a:solidFill>
                  <a:schemeClr val="tx1">
                    <a:lumMod val="75000"/>
                    <a:lumOff val="25000"/>
                  </a:schemeClr>
                </a:solidFill>
                <a:latin typeface="+mn-ea"/>
              </a:rPr>
              <a:t>　　　　</a:t>
            </a:r>
            <a:endParaRPr lang="ja-JP" altLang="en-US" sz="3200" dirty="0">
              <a:solidFill>
                <a:schemeClr val="bg2">
                  <a:lumMod val="25000"/>
                </a:schemeClr>
              </a:solidFill>
            </a:endParaRPr>
          </a:p>
        </p:txBody>
      </p:sp>
      <p:sp>
        <p:nvSpPr>
          <p:cNvPr id="14" name="正方形/長方形 13">
            <a:extLst>
              <a:ext uri="{FF2B5EF4-FFF2-40B4-BE49-F238E27FC236}">
                <a16:creationId xmlns:a16="http://schemas.microsoft.com/office/drawing/2014/main" id="{E1443AD0-A06B-4DC0-8B47-CCF76B46EA1E}"/>
              </a:ext>
            </a:extLst>
          </p:cNvPr>
          <p:cNvSpPr/>
          <p:nvPr/>
        </p:nvSpPr>
        <p:spPr>
          <a:xfrm flipV="1">
            <a:off x="231686" y="246249"/>
            <a:ext cx="454805" cy="438409"/>
          </a:xfrm>
          <a:prstGeom prst="rect">
            <a:avLst/>
          </a:prstGeom>
          <a:noFill/>
          <a:ln w="9525"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id="{7101D337-497E-4BA2-86D5-7C97E840B00C}"/>
              </a:ext>
            </a:extLst>
          </p:cNvPr>
          <p:cNvSpPr/>
          <p:nvPr/>
        </p:nvSpPr>
        <p:spPr>
          <a:xfrm>
            <a:off x="-1" y="1715178"/>
            <a:ext cx="12192001" cy="73022"/>
          </a:xfrm>
          <a:prstGeom prst="rect">
            <a:avLst/>
          </a:prstGeom>
          <a:solidFill>
            <a:srgbClr val="92D050"/>
          </a:solidFill>
          <a:ln w="127000">
            <a:noFill/>
            <a:miter lim="800000"/>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a:p>
        </p:txBody>
      </p:sp>
      <p:sp>
        <p:nvSpPr>
          <p:cNvPr id="8" name="タイトル 1">
            <a:extLst>
              <a:ext uri="{FF2B5EF4-FFF2-40B4-BE49-F238E27FC236}">
                <a16:creationId xmlns:a16="http://schemas.microsoft.com/office/drawing/2014/main" id="{5C8BA0EE-6DBC-41E8-B067-8CD6521BB645}"/>
              </a:ext>
            </a:extLst>
          </p:cNvPr>
          <p:cNvSpPr>
            <a:spLocks noGrp="1"/>
          </p:cNvSpPr>
          <p:nvPr>
            <p:ph type="title"/>
          </p:nvPr>
        </p:nvSpPr>
        <p:spPr>
          <a:xfrm>
            <a:off x="4049841" y="518743"/>
            <a:ext cx="7933615" cy="712559"/>
          </a:xfrm>
        </p:spPr>
        <p:txBody>
          <a:bodyPr anchor="b">
            <a:noAutofit/>
          </a:bodyPr>
          <a:lstStyle/>
          <a:p>
            <a:pPr>
              <a:lnSpc>
                <a:spcPct val="150000"/>
              </a:lnSpc>
            </a:pPr>
            <a:r>
              <a:rPr kumimoji="1" lang="ja-JP" altLang="en-US" sz="4000" b="1" dirty="0">
                <a:solidFill>
                  <a:schemeClr val="tx1">
                    <a:lumMod val="95000"/>
                    <a:lumOff val="5000"/>
                  </a:schemeClr>
                </a:solidFill>
                <a:latin typeface="BIZ UD明朝 Medium" panose="02020500000000000000" pitchFamily="17" charset="-128"/>
                <a:ea typeface="BIZ UD明朝 Medium" panose="02020500000000000000" pitchFamily="17" charset="-128"/>
              </a:rPr>
              <a:t>この場合の</a:t>
            </a:r>
            <a:r>
              <a:rPr lang="ja-JP" altLang="en-US" sz="4000" b="1" dirty="0">
                <a:solidFill>
                  <a:srgbClr val="FF0000"/>
                </a:solidFill>
                <a:latin typeface="BIZ UD明朝 Medium" panose="02020500000000000000" pitchFamily="17" charset="-128"/>
                <a:ea typeface="BIZ UD明朝 Medium" panose="02020500000000000000" pitchFamily="17" charset="-128"/>
              </a:rPr>
              <a:t>仲介手数料</a:t>
            </a:r>
            <a:r>
              <a:rPr kumimoji="1" lang="ja-JP" altLang="en-US" sz="4000" b="1" dirty="0">
                <a:solidFill>
                  <a:schemeClr val="tx1">
                    <a:lumMod val="95000"/>
                    <a:lumOff val="5000"/>
                  </a:schemeClr>
                </a:solidFill>
                <a:latin typeface="BIZ UD明朝 Medium" panose="02020500000000000000" pitchFamily="17" charset="-128"/>
                <a:ea typeface="BIZ UD明朝 Medium" panose="02020500000000000000" pitchFamily="17" charset="-128"/>
              </a:rPr>
              <a:t>はいくら？</a:t>
            </a:r>
          </a:p>
        </p:txBody>
      </p:sp>
      <p:sp>
        <p:nvSpPr>
          <p:cNvPr id="44" name="正方形/長方形 43">
            <a:extLst>
              <a:ext uri="{FF2B5EF4-FFF2-40B4-BE49-F238E27FC236}">
                <a16:creationId xmlns:a16="http://schemas.microsoft.com/office/drawing/2014/main" id="{6D48770A-8125-45D4-A18F-6B91F171336B}"/>
              </a:ext>
            </a:extLst>
          </p:cNvPr>
          <p:cNvSpPr/>
          <p:nvPr/>
        </p:nvSpPr>
        <p:spPr>
          <a:xfrm>
            <a:off x="713038" y="2074997"/>
            <a:ext cx="10828566" cy="2150049"/>
          </a:xfrm>
          <a:prstGeom prst="rect">
            <a:avLst/>
          </a:prstGeom>
          <a:solidFill>
            <a:schemeClr val="accent4">
              <a:lumMod val="20000"/>
              <a:lumOff val="80000"/>
              <a:alpha val="40000"/>
            </a:schemeClr>
          </a:solidFill>
          <a:ln w="9525" cap="flat" cmpd="sng" algn="ctr">
            <a:solidFill>
              <a:schemeClr val="accent6">
                <a:lumMod val="60000"/>
                <a:lumOff val="40000"/>
                <a:alpha val="94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r>
              <a:rPr kumimoji="1" lang="en-US" altLang="ja-JP" sz="6600" dirty="0">
                <a:solidFill>
                  <a:schemeClr val="accent4">
                    <a:lumMod val="40000"/>
                    <a:lumOff val="60000"/>
                  </a:schemeClr>
                </a:solidFill>
                <a:latin typeface="Aharoni" panose="02010803020104030203" pitchFamily="2" charset="-79"/>
                <a:cs typeface="Aharoni" panose="02010803020104030203" pitchFamily="2" charset="-79"/>
              </a:rPr>
              <a:t>Q</a:t>
            </a:r>
            <a:r>
              <a:rPr kumimoji="1" lang="en-US" altLang="ja-JP" sz="9600" dirty="0">
                <a:solidFill>
                  <a:schemeClr val="accent4">
                    <a:lumMod val="40000"/>
                    <a:lumOff val="60000"/>
                  </a:schemeClr>
                </a:solidFill>
                <a:latin typeface="Aharoni" panose="02010803020104030203" pitchFamily="2" charset="-79"/>
                <a:cs typeface="Aharoni" panose="02010803020104030203" pitchFamily="2" charset="-79"/>
              </a:rPr>
              <a:t>1</a:t>
            </a:r>
            <a:endParaRPr kumimoji="1" lang="ja-JP" altLang="en-US" sz="9600" dirty="0">
              <a:solidFill>
                <a:schemeClr val="accent4">
                  <a:lumMod val="40000"/>
                  <a:lumOff val="60000"/>
                </a:schemeClr>
              </a:solidFill>
              <a:latin typeface="Aharoni" panose="02010803020104030203" pitchFamily="2" charset="-79"/>
              <a:cs typeface="Aharoni" panose="02010803020104030203" pitchFamily="2" charset="-79"/>
            </a:endParaRPr>
          </a:p>
        </p:txBody>
      </p:sp>
      <p:sp>
        <p:nvSpPr>
          <p:cNvPr id="5" name="テキスト ボックス 4">
            <a:extLst>
              <a:ext uri="{FF2B5EF4-FFF2-40B4-BE49-F238E27FC236}">
                <a16:creationId xmlns:a16="http://schemas.microsoft.com/office/drawing/2014/main" id="{5DB7A0CF-038D-4720-9EF6-BDE532E03BAC}"/>
              </a:ext>
            </a:extLst>
          </p:cNvPr>
          <p:cNvSpPr txBox="1"/>
          <p:nvPr/>
        </p:nvSpPr>
        <p:spPr>
          <a:xfrm>
            <a:off x="1056681" y="2406873"/>
            <a:ext cx="10141279" cy="1500604"/>
          </a:xfrm>
          <a:prstGeom prst="rect">
            <a:avLst/>
          </a:prstGeom>
          <a:noFill/>
        </p:spPr>
        <p:txBody>
          <a:bodyPr wrap="square" rtlCol="0">
            <a:spAutoFit/>
          </a:bodyPr>
          <a:lstStyle/>
          <a:p>
            <a:pPr algn="ctr">
              <a:lnSpc>
                <a:spcPct val="150000"/>
              </a:lnSpc>
            </a:pPr>
            <a:r>
              <a:rPr lang="en-US" altLang="ja-JP" sz="3200" b="1" dirty="0">
                <a:latin typeface="+mn-ea"/>
              </a:rPr>
              <a:t>4,000</a:t>
            </a:r>
            <a:r>
              <a:rPr lang="ja-JP" altLang="en-US" sz="3200" b="1" dirty="0">
                <a:latin typeface="+mn-ea"/>
              </a:rPr>
              <a:t>万円のマンション売却時</a:t>
            </a:r>
            <a:r>
              <a:rPr lang="ja-JP" altLang="en-US" sz="3200" dirty="0">
                <a:latin typeface="+mn-ea"/>
              </a:rPr>
              <a:t>の</a:t>
            </a:r>
            <a:r>
              <a:rPr lang="ja-JP" altLang="en-US" sz="3200" b="1" dirty="0">
                <a:solidFill>
                  <a:schemeClr val="accent1">
                    <a:lumMod val="75000"/>
                  </a:schemeClr>
                </a:solidFill>
                <a:latin typeface="+mn-ea"/>
              </a:rPr>
              <a:t>「片手」</a:t>
            </a:r>
            <a:r>
              <a:rPr lang="ja-JP" altLang="en-US" sz="3200" dirty="0">
                <a:latin typeface="+mn-ea"/>
              </a:rPr>
              <a:t>の</a:t>
            </a:r>
            <a:endParaRPr lang="en-US" altLang="ja-JP" sz="3200" dirty="0">
              <a:latin typeface="+mn-ea"/>
            </a:endParaRPr>
          </a:p>
          <a:p>
            <a:pPr algn="ctr">
              <a:lnSpc>
                <a:spcPct val="150000"/>
              </a:lnSpc>
            </a:pPr>
            <a:r>
              <a:rPr lang="ja-JP" altLang="en-US" sz="3200" dirty="0">
                <a:latin typeface="+mn-ea"/>
              </a:rPr>
              <a:t>仲介手数料はいくらですか？</a:t>
            </a:r>
            <a:endParaRPr lang="en-US" altLang="ja-JP" sz="3200" dirty="0">
              <a:latin typeface="+mn-ea"/>
            </a:endParaRPr>
          </a:p>
        </p:txBody>
      </p:sp>
      <p:sp>
        <p:nvSpPr>
          <p:cNvPr id="17" name="正方形/長方形 16">
            <a:extLst>
              <a:ext uri="{FF2B5EF4-FFF2-40B4-BE49-F238E27FC236}">
                <a16:creationId xmlns:a16="http://schemas.microsoft.com/office/drawing/2014/main" id="{400342B2-7E6D-4C4E-8A54-7069B676228F}"/>
              </a:ext>
            </a:extLst>
          </p:cNvPr>
          <p:cNvSpPr/>
          <p:nvPr/>
        </p:nvSpPr>
        <p:spPr>
          <a:xfrm>
            <a:off x="713038" y="4401542"/>
            <a:ext cx="10828566" cy="2150049"/>
          </a:xfrm>
          <a:prstGeom prst="rect">
            <a:avLst/>
          </a:prstGeom>
          <a:solidFill>
            <a:schemeClr val="accent4">
              <a:lumMod val="20000"/>
              <a:lumOff val="80000"/>
              <a:alpha val="40000"/>
            </a:schemeClr>
          </a:solidFill>
          <a:ln w="9525" cap="flat" cmpd="sng" algn="ctr">
            <a:solidFill>
              <a:schemeClr val="accent6">
                <a:lumMod val="60000"/>
                <a:lumOff val="40000"/>
                <a:alpha val="94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r>
              <a:rPr kumimoji="1" lang="en-US" altLang="ja-JP" sz="6600" dirty="0">
                <a:solidFill>
                  <a:schemeClr val="accent4">
                    <a:lumMod val="40000"/>
                    <a:lumOff val="60000"/>
                  </a:schemeClr>
                </a:solidFill>
                <a:latin typeface="Aharoni" panose="02010803020104030203" pitchFamily="2" charset="-79"/>
                <a:cs typeface="Aharoni" panose="02010803020104030203" pitchFamily="2" charset="-79"/>
              </a:rPr>
              <a:t>Q</a:t>
            </a:r>
            <a:r>
              <a:rPr lang="en-US" altLang="ja-JP" sz="9600" dirty="0">
                <a:solidFill>
                  <a:schemeClr val="accent4">
                    <a:lumMod val="40000"/>
                    <a:lumOff val="60000"/>
                  </a:schemeClr>
                </a:solidFill>
                <a:latin typeface="Aharoni" panose="02010803020104030203" pitchFamily="2" charset="-79"/>
                <a:cs typeface="Aharoni" panose="02010803020104030203" pitchFamily="2" charset="-79"/>
              </a:rPr>
              <a:t>2</a:t>
            </a:r>
            <a:endParaRPr kumimoji="1" lang="ja-JP" altLang="en-US" sz="9600" dirty="0">
              <a:solidFill>
                <a:schemeClr val="accent4">
                  <a:lumMod val="40000"/>
                  <a:lumOff val="60000"/>
                </a:schemeClr>
              </a:solidFill>
              <a:latin typeface="Aharoni" panose="02010803020104030203" pitchFamily="2" charset="-79"/>
              <a:cs typeface="Aharoni" panose="02010803020104030203" pitchFamily="2" charset="-79"/>
            </a:endParaRPr>
          </a:p>
        </p:txBody>
      </p:sp>
      <p:sp>
        <p:nvSpPr>
          <p:cNvPr id="18" name="テキスト ボックス 17">
            <a:extLst>
              <a:ext uri="{FF2B5EF4-FFF2-40B4-BE49-F238E27FC236}">
                <a16:creationId xmlns:a16="http://schemas.microsoft.com/office/drawing/2014/main" id="{0CA46C7F-1972-4771-B9CD-A1EDACAD5D77}"/>
              </a:ext>
            </a:extLst>
          </p:cNvPr>
          <p:cNvSpPr txBox="1"/>
          <p:nvPr/>
        </p:nvSpPr>
        <p:spPr>
          <a:xfrm>
            <a:off x="1056681" y="4781543"/>
            <a:ext cx="10141279" cy="1500604"/>
          </a:xfrm>
          <a:prstGeom prst="rect">
            <a:avLst/>
          </a:prstGeom>
          <a:noFill/>
        </p:spPr>
        <p:txBody>
          <a:bodyPr wrap="square" rtlCol="0">
            <a:spAutoFit/>
          </a:bodyPr>
          <a:lstStyle/>
          <a:p>
            <a:pPr algn="ctr">
              <a:lnSpc>
                <a:spcPct val="150000"/>
              </a:lnSpc>
            </a:pPr>
            <a:r>
              <a:rPr lang="en-US" altLang="ja-JP" sz="3200" b="1" dirty="0">
                <a:latin typeface="+mn-ea"/>
              </a:rPr>
              <a:t>3,500</a:t>
            </a:r>
            <a:r>
              <a:rPr lang="ja-JP" altLang="en-US" sz="3200" b="1" dirty="0">
                <a:latin typeface="+mn-ea"/>
              </a:rPr>
              <a:t>万円のマンション売却時</a:t>
            </a:r>
            <a:r>
              <a:rPr lang="ja-JP" altLang="en-US" sz="3200" dirty="0">
                <a:latin typeface="+mn-ea"/>
              </a:rPr>
              <a:t>の</a:t>
            </a:r>
            <a:r>
              <a:rPr lang="ja-JP" altLang="en-US" sz="3200" b="1" dirty="0">
                <a:solidFill>
                  <a:schemeClr val="accent1">
                    <a:lumMod val="75000"/>
                  </a:schemeClr>
                </a:solidFill>
                <a:latin typeface="+mn-ea"/>
              </a:rPr>
              <a:t>「両手」</a:t>
            </a:r>
            <a:r>
              <a:rPr lang="ja-JP" altLang="en-US" sz="3200" dirty="0">
                <a:latin typeface="+mn-ea"/>
              </a:rPr>
              <a:t>の</a:t>
            </a:r>
            <a:endParaRPr lang="en-US" altLang="ja-JP" sz="3200" dirty="0">
              <a:latin typeface="+mn-ea"/>
            </a:endParaRPr>
          </a:p>
          <a:p>
            <a:pPr algn="ctr">
              <a:lnSpc>
                <a:spcPct val="150000"/>
              </a:lnSpc>
            </a:pPr>
            <a:r>
              <a:rPr lang="ja-JP" altLang="en-US" sz="3200" dirty="0">
                <a:latin typeface="+mn-ea"/>
              </a:rPr>
              <a:t>仲介手数料はいくらですか？</a:t>
            </a:r>
            <a:endParaRPr lang="en-US" altLang="ja-JP" sz="3200" dirty="0">
              <a:latin typeface="+mn-ea"/>
            </a:endParaRPr>
          </a:p>
        </p:txBody>
      </p:sp>
    </p:spTree>
    <p:extLst>
      <p:ext uri="{BB962C8B-B14F-4D97-AF65-F5344CB8AC3E}">
        <p14:creationId xmlns:p14="http://schemas.microsoft.com/office/powerpoint/2010/main" val="1218486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500" fill="hold"/>
                                        <p:tgtEl>
                                          <p:spTgt spid="44"/>
                                        </p:tgtEl>
                                        <p:attrNameLst>
                                          <p:attrName>ppt_x</p:attrName>
                                        </p:attrNameLst>
                                      </p:cBhvr>
                                      <p:tavLst>
                                        <p:tav tm="0">
                                          <p:val>
                                            <p:strVal val="#ppt_x"/>
                                          </p:val>
                                        </p:tav>
                                        <p:tav tm="100000">
                                          <p:val>
                                            <p:strVal val="#ppt_x"/>
                                          </p:val>
                                        </p:tav>
                                      </p:tavLst>
                                    </p:anim>
                                    <p:anim calcmode="lin" valueType="num">
                                      <p:cBhvr additive="base">
                                        <p:cTn id="8"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500" fill="hold"/>
                                        <p:tgtEl>
                                          <p:spTgt spid="17"/>
                                        </p:tgtEl>
                                        <p:attrNameLst>
                                          <p:attrName>ppt_x</p:attrName>
                                        </p:attrNameLst>
                                      </p:cBhvr>
                                      <p:tavLst>
                                        <p:tav tm="0">
                                          <p:val>
                                            <p:strVal val="#ppt_x"/>
                                          </p:val>
                                        </p:tav>
                                        <p:tav tm="100000">
                                          <p:val>
                                            <p:strVal val="#ppt_x"/>
                                          </p:val>
                                        </p:tav>
                                      </p:tavLst>
                                    </p:anim>
                                    <p:anim calcmode="lin" valueType="num">
                                      <p:cBhvr additive="base">
                                        <p:cTn id="1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5" grpId="0"/>
      <p:bldP spid="17" grpId="0" animBg="1"/>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正方形/長方形 14">
            <a:extLst>
              <a:ext uri="{FF2B5EF4-FFF2-40B4-BE49-F238E27FC236}">
                <a16:creationId xmlns:a16="http://schemas.microsoft.com/office/drawing/2014/main" id="{AC3F89A3-C162-4F5A-801A-DD497DF1A760}"/>
              </a:ext>
            </a:extLst>
          </p:cNvPr>
          <p:cNvSpPr/>
          <p:nvPr/>
        </p:nvSpPr>
        <p:spPr>
          <a:xfrm>
            <a:off x="13600" y="0"/>
            <a:ext cx="3505330" cy="1716833"/>
          </a:xfrm>
          <a:prstGeom prst="rect">
            <a:avLst/>
          </a:prstGeom>
          <a:solidFill>
            <a:schemeClr val="accent6">
              <a:lumMod val="20000"/>
              <a:lumOff val="80000"/>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6" name="図 5">
            <a:extLst>
              <a:ext uri="{FF2B5EF4-FFF2-40B4-BE49-F238E27FC236}">
                <a16:creationId xmlns:a16="http://schemas.microsoft.com/office/drawing/2014/main" id="{DE520DC3-7A79-4FB4-A6BF-0BE9B5EE77D5}"/>
              </a:ext>
            </a:extLst>
          </p:cNvPr>
          <p:cNvPicPr>
            <a:picLocks noChangeAspect="1"/>
          </p:cNvPicPr>
          <p:nvPr/>
        </p:nvPicPr>
        <p:blipFill rotWithShape="1">
          <a:blip r:embed="rId2">
            <a:alphaModFix amt="56000"/>
          </a:blip>
          <a:srcRect l="4018" t="3466" r="19823" b="6888"/>
          <a:stretch/>
        </p:blipFill>
        <p:spPr>
          <a:xfrm flipH="1">
            <a:off x="-18662" y="3819"/>
            <a:ext cx="1006594" cy="1713013"/>
          </a:xfrm>
          <a:prstGeom prst="rect">
            <a:avLst/>
          </a:prstGeom>
          <a:noFill/>
        </p:spPr>
      </p:pic>
      <p:sp>
        <p:nvSpPr>
          <p:cNvPr id="12" name="正方形/長方形 11">
            <a:extLst>
              <a:ext uri="{FF2B5EF4-FFF2-40B4-BE49-F238E27FC236}">
                <a16:creationId xmlns:a16="http://schemas.microsoft.com/office/drawing/2014/main" id="{A3D63C16-6EEA-4D16-A46E-BF1CF8DAD8C7}"/>
              </a:ext>
            </a:extLst>
          </p:cNvPr>
          <p:cNvSpPr/>
          <p:nvPr/>
        </p:nvSpPr>
        <p:spPr>
          <a:xfrm flipV="1">
            <a:off x="79286" y="93849"/>
            <a:ext cx="454805" cy="438409"/>
          </a:xfrm>
          <a:prstGeom prst="rect">
            <a:avLst/>
          </a:prstGeom>
          <a:solidFill>
            <a:srgbClr val="92D050"/>
          </a:solidFill>
          <a:ln w="127000">
            <a:noFill/>
            <a:miter lim="800000"/>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B35DB9C1-A501-4305-BD29-FB3E4846DB7D}"/>
              </a:ext>
            </a:extLst>
          </p:cNvPr>
          <p:cNvSpPr txBox="1"/>
          <p:nvPr/>
        </p:nvSpPr>
        <p:spPr>
          <a:xfrm>
            <a:off x="794" y="44707"/>
            <a:ext cx="3424335" cy="1453155"/>
          </a:xfrm>
          <a:prstGeom prst="rect">
            <a:avLst/>
          </a:prstGeom>
          <a:noFill/>
        </p:spPr>
        <p:txBody>
          <a:bodyPr wrap="square">
            <a:spAutoFit/>
          </a:bodyPr>
          <a:lstStyle/>
          <a:p>
            <a:pPr>
              <a:lnSpc>
                <a:spcPct val="150000"/>
              </a:lnSpc>
            </a:pPr>
            <a:r>
              <a:rPr lang="ja-JP" altLang="en-US" sz="2800" b="1" dirty="0">
                <a:solidFill>
                  <a:schemeClr val="bg2">
                    <a:lumMod val="25000"/>
                  </a:schemeClr>
                </a:solidFill>
                <a:latin typeface="+mn-ea"/>
                <a:ea typeface="+mn-ea"/>
              </a:rPr>
              <a:t>  不</a:t>
            </a:r>
            <a:r>
              <a:rPr lang="ja-JP" altLang="en-US" sz="2800" b="1" dirty="0">
                <a:solidFill>
                  <a:schemeClr val="accent6">
                    <a:lumMod val="75000"/>
                  </a:schemeClr>
                </a:solidFill>
                <a:latin typeface="+mn-ea"/>
                <a:ea typeface="+mn-ea"/>
              </a:rPr>
              <a:t> </a:t>
            </a:r>
            <a:r>
              <a:rPr lang="ja-JP" altLang="en-US" sz="1600" b="1" dirty="0">
                <a:solidFill>
                  <a:schemeClr val="tx1">
                    <a:lumMod val="75000"/>
                    <a:lumOff val="25000"/>
                  </a:schemeClr>
                </a:solidFill>
                <a:latin typeface="+mn-ea"/>
                <a:ea typeface="+mn-ea"/>
              </a:rPr>
              <a:t>動産売却</a:t>
            </a:r>
            <a:r>
              <a:rPr lang="en-US" altLang="ja-JP" sz="3000" b="1" dirty="0">
                <a:solidFill>
                  <a:srgbClr val="FF0000"/>
                </a:solidFill>
                <a:latin typeface="+mn-ea"/>
                <a:ea typeface="+mn-ea"/>
              </a:rPr>
              <a:t>7</a:t>
            </a:r>
            <a:r>
              <a:rPr lang="ja-JP" altLang="en-US" sz="2400" b="1" dirty="0">
                <a:solidFill>
                  <a:srgbClr val="FF0000"/>
                </a:solidFill>
                <a:latin typeface="+mn-ea"/>
                <a:ea typeface="+mn-ea"/>
              </a:rPr>
              <a:t>つ</a:t>
            </a:r>
            <a:r>
              <a:rPr lang="ja-JP" altLang="en-US" sz="1600" b="1" dirty="0">
                <a:solidFill>
                  <a:schemeClr val="bg2">
                    <a:lumMod val="25000"/>
                  </a:schemeClr>
                </a:solidFill>
                <a:latin typeface="+mn-ea"/>
                <a:ea typeface="+mn-ea"/>
              </a:rPr>
              <a:t>の</a:t>
            </a:r>
            <a:r>
              <a:rPr lang="ja-JP" altLang="en-US" sz="1600" b="1" dirty="0">
                <a:solidFill>
                  <a:schemeClr val="tx1">
                    <a:lumMod val="75000"/>
                    <a:lumOff val="25000"/>
                  </a:schemeClr>
                </a:solidFill>
                <a:latin typeface="+mn-ea"/>
                <a:ea typeface="+mn-ea"/>
              </a:rPr>
              <a:t>ポイント</a:t>
            </a:r>
            <a:endParaRPr lang="en-US" altLang="ja-JP" sz="1600" b="1" dirty="0">
              <a:solidFill>
                <a:schemeClr val="tx1">
                  <a:lumMod val="75000"/>
                  <a:lumOff val="25000"/>
                </a:schemeClr>
              </a:solidFill>
              <a:latin typeface="+mn-ea"/>
              <a:ea typeface="+mn-ea"/>
            </a:endParaRPr>
          </a:p>
          <a:p>
            <a:pPr>
              <a:lnSpc>
                <a:spcPct val="150000"/>
              </a:lnSpc>
            </a:pPr>
            <a:r>
              <a:rPr kumimoji="1" lang="ja-JP" altLang="en-US" sz="1600" b="1" dirty="0">
                <a:solidFill>
                  <a:schemeClr val="tx1">
                    <a:lumMod val="75000"/>
                    <a:lumOff val="25000"/>
                  </a:schemeClr>
                </a:solidFill>
                <a:latin typeface="+mn-ea"/>
              </a:rPr>
              <a:t>　　　　　</a:t>
            </a:r>
            <a:r>
              <a:rPr kumimoji="1" lang="ja-JP" altLang="en-US" sz="3200" b="1" dirty="0">
                <a:solidFill>
                  <a:schemeClr val="bg2">
                    <a:lumMod val="25000"/>
                  </a:schemeClr>
                </a:solidFill>
                <a:latin typeface="+mn-ea"/>
              </a:rPr>
              <a:t>まとめ</a:t>
            </a:r>
            <a:endParaRPr kumimoji="1" lang="en-US" altLang="ja-JP" sz="3200" b="1" dirty="0">
              <a:solidFill>
                <a:schemeClr val="bg2">
                  <a:lumMod val="25000"/>
                </a:schemeClr>
              </a:solidFill>
              <a:latin typeface="+mn-ea"/>
            </a:endParaRPr>
          </a:p>
        </p:txBody>
      </p:sp>
      <p:sp>
        <p:nvSpPr>
          <p:cNvPr id="14" name="正方形/長方形 13">
            <a:extLst>
              <a:ext uri="{FF2B5EF4-FFF2-40B4-BE49-F238E27FC236}">
                <a16:creationId xmlns:a16="http://schemas.microsoft.com/office/drawing/2014/main" id="{E1443AD0-A06B-4DC0-8B47-CCF76B46EA1E}"/>
              </a:ext>
            </a:extLst>
          </p:cNvPr>
          <p:cNvSpPr/>
          <p:nvPr/>
        </p:nvSpPr>
        <p:spPr>
          <a:xfrm flipV="1">
            <a:off x="231686" y="246249"/>
            <a:ext cx="454805" cy="438409"/>
          </a:xfrm>
          <a:prstGeom prst="rect">
            <a:avLst/>
          </a:prstGeom>
          <a:noFill/>
          <a:ln w="9525"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id="{7101D337-497E-4BA2-86D5-7C97E840B00C}"/>
              </a:ext>
            </a:extLst>
          </p:cNvPr>
          <p:cNvSpPr/>
          <p:nvPr/>
        </p:nvSpPr>
        <p:spPr>
          <a:xfrm>
            <a:off x="-1" y="1715178"/>
            <a:ext cx="12192001" cy="73022"/>
          </a:xfrm>
          <a:prstGeom prst="rect">
            <a:avLst/>
          </a:prstGeom>
          <a:solidFill>
            <a:srgbClr val="92D050"/>
          </a:solidFill>
          <a:ln w="127000">
            <a:noFill/>
            <a:miter lim="800000"/>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a:p>
        </p:txBody>
      </p:sp>
      <p:sp>
        <p:nvSpPr>
          <p:cNvPr id="8" name="タイトル 1">
            <a:extLst>
              <a:ext uri="{FF2B5EF4-FFF2-40B4-BE49-F238E27FC236}">
                <a16:creationId xmlns:a16="http://schemas.microsoft.com/office/drawing/2014/main" id="{5C8BA0EE-6DBC-41E8-B067-8CD6521BB645}"/>
              </a:ext>
            </a:extLst>
          </p:cNvPr>
          <p:cNvSpPr>
            <a:spLocks noGrp="1"/>
          </p:cNvSpPr>
          <p:nvPr>
            <p:ph type="title"/>
          </p:nvPr>
        </p:nvSpPr>
        <p:spPr>
          <a:xfrm>
            <a:off x="3794856" y="-13472"/>
            <a:ext cx="7933615" cy="1690811"/>
          </a:xfrm>
        </p:spPr>
        <p:txBody>
          <a:bodyPr anchor="b">
            <a:noAutofit/>
          </a:bodyPr>
          <a:lstStyle/>
          <a:p>
            <a:pPr>
              <a:lnSpc>
                <a:spcPct val="150000"/>
              </a:lnSpc>
            </a:pPr>
            <a:r>
              <a:rPr lang="ja-JP" altLang="en-US" sz="3600" b="1" dirty="0">
                <a:solidFill>
                  <a:schemeClr val="tx1">
                    <a:lumMod val="95000"/>
                    <a:lumOff val="5000"/>
                  </a:schemeClr>
                </a:solidFill>
                <a:latin typeface="BIZ UD明朝 Medium" panose="02020500000000000000" pitchFamily="17" charset="-128"/>
                <a:ea typeface="BIZ UD明朝 Medium" panose="02020500000000000000" pitchFamily="17" charset="-128"/>
              </a:rPr>
              <a:t>不動産屋じゃないのに</a:t>
            </a:r>
            <a:r>
              <a:rPr kumimoji="1" lang="ja-JP" altLang="en-US" sz="3600" b="1" dirty="0">
                <a:solidFill>
                  <a:schemeClr val="tx1">
                    <a:lumMod val="95000"/>
                    <a:lumOff val="5000"/>
                  </a:schemeClr>
                </a:solidFill>
                <a:latin typeface="BIZ UD明朝 Medium" panose="02020500000000000000" pitchFamily="17" charset="-128"/>
                <a:ea typeface="BIZ UD明朝 Medium" panose="02020500000000000000" pitchFamily="17" charset="-128"/>
              </a:rPr>
              <a:t>不動産の相談に乗ってくれる専門家を傍に！</a:t>
            </a:r>
          </a:p>
        </p:txBody>
      </p:sp>
      <p:sp>
        <p:nvSpPr>
          <p:cNvPr id="13" name="テキスト ボックス 12">
            <a:extLst>
              <a:ext uri="{FF2B5EF4-FFF2-40B4-BE49-F238E27FC236}">
                <a16:creationId xmlns:a16="http://schemas.microsoft.com/office/drawing/2014/main" id="{0D05E03E-3C85-4B8A-9FAD-F05CD8CFD37C}"/>
              </a:ext>
            </a:extLst>
          </p:cNvPr>
          <p:cNvSpPr txBox="1"/>
          <p:nvPr/>
        </p:nvSpPr>
        <p:spPr>
          <a:xfrm>
            <a:off x="306688" y="1998955"/>
            <a:ext cx="11613966" cy="4455259"/>
          </a:xfrm>
          <a:prstGeom prst="rect">
            <a:avLst/>
          </a:prstGeom>
          <a:noFill/>
        </p:spPr>
        <p:txBody>
          <a:bodyPr wrap="square" rtlCol="0">
            <a:spAutoFit/>
          </a:bodyPr>
          <a:lstStyle/>
          <a:p>
            <a:pPr>
              <a:lnSpc>
                <a:spcPct val="150000"/>
              </a:lnSpc>
            </a:pPr>
            <a:r>
              <a:rPr lang="ja-JP" altLang="en-US" sz="3200" dirty="0">
                <a:solidFill>
                  <a:schemeClr val="tx1">
                    <a:lumMod val="50000"/>
                    <a:lumOff val="50000"/>
                  </a:schemeClr>
                </a:solidFill>
                <a:latin typeface="+mn-ea"/>
              </a:rPr>
              <a:t>シニアライフカウンセラー（シニアライフ相談めーぷる）は、</a:t>
            </a:r>
            <a:endParaRPr lang="en-US" altLang="ja-JP" sz="3200" dirty="0">
              <a:solidFill>
                <a:schemeClr val="tx1">
                  <a:lumMod val="50000"/>
                  <a:lumOff val="50000"/>
                </a:schemeClr>
              </a:solidFill>
              <a:latin typeface="+mn-ea"/>
            </a:endParaRPr>
          </a:p>
          <a:p>
            <a:pPr>
              <a:lnSpc>
                <a:spcPct val="150000"/>
              </a:lnSpc>
            </a:pPr>
            <a:r>
              <a:rPr lang="ja-JP" altLang="en-US" sz="3200" dirty="0">
                <a:solidFill>
                  <a:schemeClr val="tx1">
                    <a:lumMod val="50000"/>
                    <a:lumOff val="50000"/>
                  </a:schemeClr>
                </a:solidFill>
                <a:latin typeface="+mn-ea"/>
              </a:rPr>
              <a:t>□不動産売却</a:t>
            </a:r>
            <a:endParaRPr lang="en-US" altLang="ja-JP" sz="3200" dirty="0">
              <a:solidFill>
                <a:schemeClr val="tx1">
                  <a:lumMod val="50000"/>
                  <a:lumOff val="50000"/>
                </a:schemeClr>
              </a:solidFill>
              <a:latin typeface="+mn-ea"/>
            </a:endParaRPr>
          </a:p>
          <a:p>
            <a:pPr>
              <a:lnSpc>
                <a:spcPct val="150000"/>
              </a:lnSpc>
            </a:pPr>
            <a:r>
              <a:rPr lang="ja-JP" altLang="en-US" sz="3200" dirty="0">
                <a:solidFill>
                  <a:schemeClr val="tx1">
                    <a:lumMod val="50000"/>
                    <a:lumOff val="50000"/>
                  </a:schemeClr>
                </a:solidFill>
                <a:latin typeface="+mn-ea"/>
              </a:rPr>
              <a:t>□空き家管理</a:t>
            </a:r>
            <a:endParaRPr lang="en-US" altLang="ja-JP" sz="3200" dirty="0">
              <a:solidFill>
                <a:schemeClr val="tx1">
                  <a:lumMod val="50000"/>
                  <a:lumOff val="50000"/>
                </a:schemeClr>
              </a:solidFill>
              <a:latin typeface="+mn-ea"/>
            </a:endParaRPr>
          </a:p>
          <a:p>
            <a:pPr>
              <a:lnSpc>
                <a:spcPct val="150000"/>
              </a:lnSpc>
            </a:pPr>
            <a:r>
              <a:rPr lang="ja-JP" altLang="en-US" sz="3200" dirty="0">
                <a:solidFill>
                  <a:schemeClr val="tx1">
                    <a:lumMod val="50000"/>
                    <a:lumOff val="50000"/>
                  </a:schemeClr>
                </a:solidFill>
                <a:latin typeface="+mn-ea"/>
              </a:rPr>
              <a:t>□有効活用</a:t>
            </a:r>
            <a:endParaRPr lang="en-US" altLang="ja-JP" sz="3200" dirty="0">
              <a:solidFill>
                <a:schemeClr val="tx1">
                  <a:lumMod val="50000"/>
                  <a:lumOff val="50000"/>
                </a:schemeClr>
              </a:solidFill>
              <a:latin typeface="+mn-ea"/>
            </a:endParaRPr>
          </a:p>
          <a:p>
            <a:pPr>
              <a:lnSpc>
                <a:spcPct val="150000"/>
              </a:lnSpc>
            </a:pPr>
            <a:r>
              <a:rPr lang="ja-JP" altLang="en-US" sz="3200" dirty="0">
                <a:solidFill>
                  <a:schemeClr val="tx1">
                    <a:lumMod val="50000"/>
                    <a:lumOff val="50000"/>
                  </a:schemeClr>
                </a:solidFill>
                <a:latin typeface="+mn-ea"/>
              </a:rPr>
              <a:t>これらの悩みに</a:t>
            </a:r>
            <a:r>
              <a:rPr lang="ja-JP" altLang="en-US" sz="3200" b="1" u="sng" dirty="0">
                <a:solidFill>
                  <a:srgbClr val="FF0000"/>
                </a:solidFill>
                <a:latin typeface="+mn-ea"/>
              </a:rPr>
              <a:t>第三者として客観的に</a:t>
            </a:r>
            <a:r>
              <a:rPr lang="ja-JP" altLang="en-US" sz="3200" dirty="0">
                <a:solidFill>
                  <a:schemeClr val="tx1">
                    <a:lumMod val="50000"/>
                    <a:lumOff val="50000"/>
                  </a:schemeClr>
                </a:solidFill>
                <a:latin typeface="+mn-ea"/>
              </a:rPr>
              <a:t>相談に乗れることが　　　最大の強みです</a:t>
            </a:r>
            <a:r>
              <a:rPr lang="en-US" altLang="ja-JP" sz="3200" dirty="0">
                <a:solidFill>
                  <a:schemeClr val="tx1">
                    <a:lumMod val="50000"/>
                    <a:lumOff val="50000"/>
                  </a:schemeClr>
                </a:solidFill>
                <a:latin typeface="+mn-ea"/>
              </a:rPr>
              <a:t>( </a:t>
            </a:r>
            <a:r>
              <a:rPr lang="ja-JP" altLang="en-US" sz="3200" dirty="0">
                <a:solidFill>
                  <a:schemeClr val="tx1">
                    <a:lumMod val="50000"/>
                    <a:lumOff val="50000"/>
                  </a:schemeClr>
                </a:solidFill>
                <a:latin typeface="+mn-ea"/>
              </a:rPr>
              <a:t>ｰ</a:t>
            </a:r>
            <a:r>
              <a:rPr lang="en-US" altLang="ja-JP" sz="3200" dirty="0">
                <a:solidFill>
                  <a:schemeClr val="tx1">
                    <a:lumMod val="50000"/>
                    <a:lumOff val="50000"/>
                  </a:schemeClr>
                </a:solidFill>
                <a:latin typeface="+mn-ea"/>
              </a:rPr>
              <a:t>`д</a:t>
            </a:r>
            <a:r>
              <a:rPr lang="ja-JP" altLang="en-US" sz="3200" dirty="0">
                <a:solidFill>
                  <a:schemeClr val="tx1">
                    <a:lumMod val="50000"/>
                    <a:lumOff val="50000"/>
                  </a:schemeClr>
                </a:solidFill>
                <a:latin typeface="+mn-ea"/>
              </a:rPr>
              <a:t>ｰ</a:t>
            </a:r>
            <a:r>
              <a:rPr lang="en-US" altLang="ja-JP" sz="3200" dirty="0">
                <a:solidFill>
                  <a:schemeClr val="tx1">
                    <a:lumMod val="50000"/>
                    <a:lumOff val="50000"/>
                  </a:schemeClr>
                </a:solidFill>
                <a:latin typeface="+mn-ea"/>
              </a:rPr>
              <a:t>´)</a:t>
            </a:r>
            <a:r>
              <a:rPr lang="ja-JP" altLang="en-US" sz="3200" dirty="0">
                <a:solidFill>
                  <a:schemeClr val="tx1">
                    <a:lumMod val="50000"/>
                    <a:lumOff val="50000"/>
                  </a:schemeClr>
                </a:solidFill>
                <a:latin typeface="+mn-ea"/>
              </a:rPr>
              <a:t>ｷﾘｯ</a:t>
            </a:r>
            <a:endParaRPr lang="en-US" altLang="ja-JP" sz="3200" dirty="0">
              <a:solidFill>
                <a:schemeClr val="tx1">
                  <a:lumMod val="50000"/>
                  <a:lumOff val="50000"/>
                </a:schemeClr>
              </a:solidFill>
              <a:latin typeface="+mn-ea"/>
            </a:endParaRPr>
          </a:p>
        </p:txBody>
      </p:sp>
    </p:spTree>
    <p:extLst>
      <p:ext uri="{BB962C8B-B14F-4D97-AF65-F5344CB8AC3E}">
        <p14:creationId xmlns:p14="http://schemas.microsoft.com/office/powerpoint/2010/main" val="1027984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085"/>
        <p:cNvGrpSpPr/>
        <p:nvPr/>
      </p:nvGrpSpPr>
      <p:grpSpPr>
        <a:xfrm>
          <a:off x="0" y="0"/>
          <a:ext cx="0" cy="0"/>
          <a:chOff x="0" y="0"/>
          <a:chExt cx="0" cy="0"/>
        </a:xfrm>
      </p:grpSpPr>
      <p:sp>
        <p:nvSpPr>
          <p:cNvPr id="1086" name="Google Shape;1086;g9ceb6e690c_0_9"/>
          <p:cNvSpPr txBox="1">
            <a:spLocks noGrp="1"/>
          </p:cNvSpPr>
          <p:nvPr>
            <p:ph type="title"/>
          </p:nvPr>
        </p:nvSpPr>
        <p:spPr>
          <a:xfrm>
            <a:off x="1092141" y="117439"/>
            <a:ext cx="8653725" cy="457200"/>
          </a:xfrm>
          <a:prstGeom prst="rect">
            <a:avLst/>
          </a:prstGeom>
          <a:noFill/>
          <a:ln>
            <a:noFill/>
          </a:ln>
        </p:spPr>
        <p:txBody>
          <a:bodyPr spcFirstLastPara="1" wrap="square" lIns="91425" tIns="45700" rIns="91425" bIns="45700" anchor="ctr" anchorCtr="0">
            <a:noAutofit/>
          </a:bodyPr>
          <a:lstStyle/>
          <a:p>
            <a:pPr algn="r"/>
            <a:r>
              <a:rPr lang="ja-JP" altLang="en-US" dirty="0">
                <a:solidFill>
                  <a:schemeClr val="bg1">
                    <a:lumMod val="50000"/>
                  </a:schemeClr>
                </a:solidFill>
                <a:latin typeface="Meiryo UI" panose="020B0604030504040204" pitchFamily="50" charset="-128"/>
                <a:ea typeface="Meiryo UI" panose="020B0604030504040204" pitchFamily="50" charset="-128"/>
              </a:rPr>
              <a:t>本資料に関するお問い合わせは、下記宛先までお願いします</a:t>
            </a:r>
            <a:r>
              <a:rPr lang="ja-JP" dirty="0">
                <a:solidFill>
                  <a:schemeClr val="bg1">
                    <a:lumMod val="50000"/>
                  </a:schemeClr>
                </a:solidFill>
                <a:latin typeface="Meiryo UI" panose="020B0604030504040204" pitchFamily="50" charset="-128"/>
                <a:ea typeface="Meiryo UI" panose="020B0604030504040204" pitchFamily="50" charset="-128"/>
              </a:rPr>
              <a:t>　</a:t>
            </a:r>
            <a:endParaRPr dirty="0">
              <a:solidFill>
                <a:schemeClr val="bg1">
                  <a:lumMod val="50000"/>
                </a:schemeClr>
              </a:solidFill>
              <a:latin typeface="Meiryo UI" panose="020B0604030504040204" pitchFamily="50" charset="-128"/>
              <a:ea typeface="Meiryo UI" panose="020B0604030504040204" pitchFamily="50" charset="-128"/>
            </a:endParaRPr>
          </a:p>
        </p:txBody>
      </p:sp>
      <p:graphicFrame>
        <p:nvGraphicFramePr>
          <p:cNvPr id="4" name="表 4">
            <a:extLst>
              <a:ext uri="{FF2B5EF4-FFF2-40B4-BE49-F238E27FC236}">
                <a16:creationId xmlns:a16="http://schemas.microsoft.com/office/drawing/2014/main" id="{BBA9FB13-7EBF-3CD3-D2B4-D3B743E0ECFB}"/>
              </a:ext>
            </a:extLst>
          </p:cNvPr>
          <p:cNvGraphicFramePr>
            <a:graphicFrameLocks noGrp="1"/>
          </p:cNvGraphicFramePr>
          <p:nvPr/>
        </p:nvGraphicFramePr>
        <p:xfrm>
          <a:off x="1363191" y="598386"/>
          <a:ext cx="9500395" cy="6119033"/>
        </p:xfrm>
        <a:graphic>
          <a:graphicData uri="http://schemas.openxmlformats.org/drawingml/2006/table">
            <a:tbl>
              <a:tblPr firstRow="1" bandRow="1">
                <a:tableStyleId>{2D5ABB26-0587-4C30-8999-92F81FD0307C}</a:tableStyleId>
              </a:tblPr>
              <a:tblGrid>
                <a:gridCol w="9500395">
                  <a:extLst>
                    <a:ext uri="{9D8B030D-6E8A-4147-A177-3AD203B41FA5}">
                      <a16:colId xmlns:a16="http://schemas.microsoft.com/office/drawing/2014/main" val="1550631522"/>
                    </a:ext>
                  </a:extLst>
                </a:gridCol>
              </a:tblGrid>
              <a:tr h="414589">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ja-JP" altLang="en-US" sz="2200" b="1" dirty="0">
                          <a:solidFill>
                            <a:schemeClr val="bg1"/>
                          </a:solidFill>
                          <a:latin typeface="メイリオ" panose="020B0604030504040204" pitchFamily="50" charset="-128"/>
                          <a:ea typeface="メイリオ" panose="020B0604030504040204" pitchFamily="50" charset="-128"/>
                        </a:rPr>
                        <a:t>会社概要</a:t>
                      </a:r>
                      <a:endParaRPr lang="en-US" altLang="ja-JP" sz="2200" b="1" dirty="0">
                        <a:solidFill>
                          <a:schemeClr val="bg1"/>
                        </a:solidFill>
                        <a:latin typeface="メイリオ" panose="020B0604030504040204" pitchFamily="50" charset="-128"/>
                        <a:ea typeface="メイリオ" panose="020B0604030504040204" pitchFamily="50" charset="-128"/>
                      </a:endParaRPr>
                    </a:p>
                  </a:txBody>
                  <a:tcPr marL="82918" marR="82918" marT="41459" marB="41459">
                    <a:gradFill flip="none" rotWithShape="1">
                      <a:gsLst>
                        <a:gs pos="0">
                          <a:schemeClr val="bg2">
                            <a:lumMod val="60000"/>
                            <a:lumOff val="40000"/>
                            <a:tint val="66000"/>
                            <a:satMod val="160000"/>
                          </a:schemeClr>
                        </a:gs>
                        <a:gs pos="50000">
                          <a:schemeClr val="bg2">
                            <a:lumMod val="60000"/>
                            <a:lumOff val="40000"/>
                            <a:tint val="44500"/>
                            <a:satMod val="160000"/>
                          </a:schemeClr>
                        </a:gs>
                        <a:gs pos="100000">
                          <a:schemeClr val="bg2">
                            <a:lumMod val="60000"/>
                            <a:lumOff val="40000"/>
                            <a:tint val="23500"/>
                            <a:satMod val="160000"/>
                          </a:schemeClr>
                        </a:gs>
                      </a:gsLst>
                      <a:lin ang="2700000" scaled="1"/>
                      <a:tileRect/>
                    </a:gradFill>
                  </a:tcPr>
                </a:tc>
                <a:extLst>
                  <a:ext uri="{0D108BD9-81ED-4DB2-BD59-A6C34878D82A}">
                    <a16:rowId xmlns:a16="http://schemas.microsoft.com/office/drawing/2014/main" val="2715495743"/>
                  </a:ext>
                </a:extLst>
              </a:tr>
              <a:tr h="673935">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altLang="ja-JP" sz="1000"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ja-JP" altLang="en-US" sz="1800" dirty="0">
                          <a:latin typeface="Meiryo UI" panose="020B0604030504040204" pitchFamily="50" charset="-128"/>
                          <a:ea typeface="Meiryo UI" panose="020B0604030504040204" pitchFamily="50" charset="-128"/>
                        </a:rPr>
                        <a:t>一般社団法人　〇〇〇〇</a:t>
                      </a:r>
                      <a:endParaRPr lang="en-US" altLang="ja-JP" sz="1800" dirty="0">
                        <a:latin typeface="Meiryo UI" panose="020B0604030504040204" pitchFamily="50" charset="-128"/>
                        <a:ea typeface="Meiryo UI" panose="020B0604030504040204" pitchFamily="50" charset="-128"/>
                      </a:endParaRPr>
                    </a:p>
                  </a:txBody>
                  <a:tcPr marL="82918" marR="82918" marT="41459" marB="41459"/>
                </a:tc>
                <a:extLst>
                  <a:ext uri="{0D108BD9-81ED-4DB2-BD59-A6C34878D82A}">
                    <a16:rowId xmlns:a16="http://schemas.microsoft.com/office/drawing/2014/main" val="1234840218"/>
                  </a:ext>
                </a:extLst>
              </a:tr>
              <a:tr h="414589">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altLang="ja-JP" sz="2200" dirty="0">
                        <a:solidFill>
                          <a:schemeClr val="bg1"/>
                        </a:solidFill>
                        <a:latin typeface="メイリオ" panose="020B0604030504040204" pitchFamily="50" charset="-128"/>
                        <a:ea typeface="メイリオ" panose="020B0604030504040204" pitchFamily="50" charset="-128"/>
                      </a:endParaRPr>
                    </a:p>
                  </a:txBody>
                  <a:tcPr marL="82918" marR="82918" marT="41459" marB="41459">
                    <a:gradFill flip="none" rotWithShape="1">
                      <a:gsLst>
                        <a:gs pos="0">
                          <a:schemeClr val="bg2">
                            <a:lumMod val="60000"/>
                            <a:lumOff val="40000"/>
                            <a:tint val="66000"/>
                            <a:satMod val="160000"/>
                          </a:schemeClr>
                        </a:gs>
                        <a:gs pos="50000">
                          <a:schemeClr val="bg2">
                            <a:lumMod val="60000"/>
                            <a:lumOff val="40000"/>
                            <a:tint val="44500"/>
                            <a:satMod val="160000"/>
                          </a:schemeClr>
                        </a:gs>
                        <a:gs pos="100000">
                          <a:schemeClr val="bg2">
                            <a:lumMod val="60000"/>
                            <a:lumOff val="40000"/>
                            <a:tint val="23500"/>
                            <a:satMod val="160000"/>
                          </a:schemeClr>
                        </a:gs>
                      </a:gsLst>
                      <a:lin ang="2700000" scaled="1"/>
                      <a:tileRect/>
                    </a:gradFill>
                  </a:tcPr>
                </a:tc>
                <a:extLst>
                  <a:ext uri="{0D108BD9-81ED-4DB2-BD59-A6C34878D82A}">
                    <a16:rowId xmlns:a16="http://schemas.microsoft.com/office/drawing/2014/main" val="1890636252"/>
                  </a:ext>
                </a:extLst>
              </a:tr>
              <a:tr h="3518149">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ja-JP" altLang="en-US" sz="1800" b="1" dirty="0">
                          <a:latin typeface="Meiryo UI" panose="020B0604030504040204" pitchFamily="50" charset="-128"/>
                          <a:ea typeface="Meiryo UI" panose="020B0604030504040204" pitchFamily="50" charset="-128"/>
                        </a:rPr>
                        <a:t>本部事務所：住所</a:t>
                      </a:r>
                      <a:endParaRPr lang="en-US" altLang="ja-JP" sz="1800"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altLang="ja-JP" sz="1800"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altLang="ja-JP" sz="1800" dirty="0">
                          <a:latin typeface="Meiryo UI" panose="020B0604030504040204" pitchFamily="50" charset="-128"/>
                          <a:ea typeface="Meiryo UI" panose="020B0604030504040204" pitchFamily="50" charset="-128"/>
                        </a:rPr>
                        <a:t>TEL</a:t>
                      </a:r>
                      <a:r>
                        <a:rPr lang="ja-JP" altLang="en-US" sz="1800" dirty="0">
                          <a:latin typeface="Meiryo UI" panose="020B0604030504040204" pitchFamily="50" charset="-128"/>
                          <a:ea typeface="Meiryo UI" panose="020B0604030504040204" pitchFamily="50" charset="-128"/>
                        </a:rPr>
                        <a:t>：〇〇〇ｰ〇〇〇ｰ〇〇〇〇</a:t>
                      </a:r>
                      <a:r>
                        <a:rPr lang="en-US" altLang="ja-JP" sz="1800" dirty="0">
                          <a:latin typeface="Meiryo UI" panose="020B0604030504040204" pitchFamily="50" charset="-128"/>
                          <a:ea typeface="Meiryo UI" panose="020B0604030504040204" pitchFamily="50" charset="-128"/>
                        </a:rPr>
                        <a:t>  FAX</a:t>
                      </a:r>
                      <a:r>
                        <a:rPr lang="ja-JP" altLang="en-US" sz="1800" dirty="0">
                          <a:latin typeface="Meiryo UI" panose="020B0604030504040204" pitchFamily="50" charset="-128"/>
                          <a:ea typeface="Meiryo UI" panose="020B0604030504040204" pitchFamily="50" charset="-128"/>
                        </a:rPr>
                        <a:t>：〇〇〇ｰ〇〇〇ｰ〇〇〇〇</a:t>
                      </a:r>
                      <a:r>
                        <a:rPr lang="en-US" altLang="ja-JP" sz="1800" dirty="0">
                          <a:latin typeface="Meiryo UI" panose="020B0604030504040204" pitchFamily="50" charset="-128"/>
                          <a:ea typeface="Meiryo UI" panose="020B0604030504040204" pitchFamily="50" charset="-128"/>
                        </a:rPr>
                        <a:t>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ja-JP" altLang="en-US" sz="1800" dirty="0">
                          <a:latin typeface="Meiryo UI" panose="020B0604030504040204" pitchFamily="50" charset="-128"/>
                          <a:ea typeface="Meiryo UI" panose="020B0604030504040204" pitchFamily="50" charset="-128"/>
                        </a:rPr>
                        <a:t>（営業時間：平日 </a:t>
                      </a:r>
                      <a:r>
                        <a:rPr lang="en-US" altLang="ja-JP" sz="1800" dirty="0">
                          <a:latin typeface="Meiryo UI" panose="020B0604030504040204" pitchFamily="50" charset="-128"/>
                          <a:ea typeface="Meiryo UI" panose="020B0604030504040204" pitchFamily="50" charset="-128"/>
                        </a:rPr>
                        <a:t>9:30</a:t>
                      </a:r>
                      <a:r>
                        <a:rPr lang="ja-JP" altLang="en-US" sz="1800" dirty="0">
                          <a:latin typeface="Meiryo UI" panose="020B0604030504040204" pitchFamily="50" charset="-128"/>
                          <a:ea typeface="Meiryo UI" panose="020B0604030504040204" pitchFamily="50" charset="-128"/>
                        </a:rPr>
                        <a:t>～</a:t>
                      </a:r>
                      <a:r>
                        <a:rPr lang="en-US" altLang="ja-JP" sz="1800" dirty="0">
                          <a:latin typeface="Meiryo UI" panose="020B0604030504040204" pitchFamily="50" charset="-128"/>
                          <a:ea typeface="Meiryo UI" panose="020B0604030504040204" pitchFamily="50" charset="-128"/>
                        </a:rPr>
                        <a:t>17:30</a:t>
                      </a:r>
                      <a:r>
                        <a:rPr lang="ja-JP" altLang="en-US" sz="1800" dirty="0">
                          <a:latin typeface="Meiryo UI" panose="020B0604030504040204" pitchFamily="50" charset="-128"/>
                          <a:ea typeface="Meiryo UI" panose="020B0604030504040204" pitchFamily="50" charset="-128"/>
                        </a:rPr>
                        <a:t>）</a:t>
                      </a:r>
                      <a:endParaRPr lang="en-US" altLang="ja-JP" sz="1800"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altLang="ja-JP" sz="1800"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ja-JP" altLang="en-US" sz="1800" b="1" dirty="0">
                          <a:latin typeface="Meiryo UI" panose="020B0604030504040204" pitchFamily="50" charset="-128"/>
                          <a:ea typeface="Meiryo UI" panose="020B0604030504040204" pitchFamily="50" charset="-128"/>
                        </a:rPr>
                        <a:t>代表者</a:t>
                      </a:r>
                      <a:r>
                        <a:rPr lang="ja-JP" altLang="en-US" sz="1800" dirty="0">
                          <a:latin typeface="Meiryo UI" panose="020B0604030504040204" pitchFamily="50" charset="-128"/>
                          <a:ea typeface="Meiryo UI" panose="020B0604030504040204" pitchFamily="50" charset="-128"/>
                        </a:rPr>
                        <a:t>：</a:t>
                      </a:r>
                      <a:endParaRPr lang="en-US" altLang="ja-JP" sz="1800"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ja-JP" altLang="en-US" sz="1800" dirty="0">
                          <a:latin typeface="Meiryo UI" panose="020B0604030504040204" pitchFamily="50" charset="-128"/>
                          <a:ea typeface="Meiryo UI" panose="020B0604030504040204" pitchFamily="50" charset="-128"/>
                        </a:rPr>
                        <a:t>　　　　　　　　</a:t>
                      </a:r>
                      <a:endParaRPr lang="en-US" altLang="ja-JP" sz="1800"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ja-JP" altLang="en-US" sz="1800" b="1" dirty="0">
                          <a:latin typeface="Meiryo UI" panose="020B0604030504040204" pitchFamily="50" charset="-128"/>
                          <a:ea typeface="Meiryo UI" panose="020B0604030504040204" pitchFamily="50" charset="-128"/>
                        </a:rPr>
                        <a:t>事業内容：</a:t>
                      </a:r>
                      <a:endParaRPr lang="en-US" altLang="ja-JP" sz="1800" b="1"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altLang="ja-JP" sz="1800" b="1"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altLang="ja-JP" sz="1800" dirty="0">
                        <a:latin typeface="Meiryo UI" panose="020B0604030504040204" pitchFamily="50" charset="-128"/>
                        <a:ea typeface="Meiryo UI" panose="020B0604030504040204" pitchFamily="50" charset="-128"/>
                      </a:endParaRPr>
                    </a:p>
                  </a:txBody>
                  <a:tcPr marL="82918" marR="82918" marT="41459" marB="41459"/>
                </a:tc>
                <a:extLst>
                  <a:ext uri="{0D108BD9-81ED-4DB2-BD59-A6C34878D82A}">
                    <a16:rowId xmlns:a16="http://schemas.microsoft.com/office/drawing/2014/main" val="1091323887"/>
                  </a:ext>
                </a:extLst>
              </a:tr>
              <a:tr h="746261">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altLang="ja-JP" sz="1500" b="1"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altLang="ja-JP" sz="1500" b="1"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altLang="ja-JP" sz="1500" b="1" dirty="0">
                          <a:latin typeface="Meiryo UI" panose="020B0604030504040204" pitchFamily="50" charset="-128"/>
                          <a:ea typeface="Meiryo UI" panose="020B0604030504040204" pitchFamily="50" charset="-128"/>
                        </a:rPr>
                        <a:t>※</a:t>
                      </a:r>
                      <a:r>
                        <a:rPr lang="ja-JP" altLang="en-US" sz="1500" b="1" dirty="0">
                          <a:latin typeface="Meiryo UI" panose="020B0604030504040204" pitchFamily="50" charset="-128"/>
                          <a:ea typeface="Meiryo UI" panose="020B0604030504040204" pitchFamily="50" charset="-128"/>
                        </a:rPr>
                        <a:t>一般社団法人シニアライフカウンセラー協会の許可なしに本資料の複製・配布はご遠慮ください</a:t>
                      </a:r>
                      <a:endParaRPr lang="en-US" altLang="ja-JP" sz="1500" b="1" dirty="0">
                        <a:latin typeface="Meiryo UI" panose="020B0604030504040204" pitchFamily="50" charset="-128"/>
                        <a:ea typeface="Meiryo UI" panose="020B0604030504040204" pitchFamily="50" charset="-128"/>
                      </a:endParaRPr>
                    </a:p>
                  </a:txBody>
                  <a:tcPr marL="82918" marR="82918" marT="41459" marB="41459"/>
                </a:tc>
                <a:extLst>
                  <a:ext uri="{0D108BD9-81ED-4DB2-BD59-A6C34878D82A}">
                    <a16:rowId xmlns:a16="http://schemas.microsoft.com/office/drawing/2014/main" val="284552319"/>
                  </a:ext>
                </a:extLst>
              </a:tr>
              <a:tr h="321835">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ja-JP" altLang="en-US" sz="1200" dirty="0">
                        <a:latin typeface="メイリオ" panose="020B0604030504040204" pitchFamily="50" charset="-128"/>
                        <a:ea typeface="メイリオ" panose="020B0604030504040204" pitchFamily="50" charset="-128"/>
                      </a:endParaRPr>
                    </a:p>
                  </a:txBody>
                  <a:tcPr marL="82918" marR="82918" marT="41459" marB="41459"/>
                </a:tc>
                <a:extLst>
                  <a:ext uri="{0D108BD9-81ED-4DB2-BD59-A6C34878D82A}">
                    <a16:rowId xmlns:a16="http://schemas.microsoft.com/office/drawing/2014/main" val="1471864803"/>
                  </a:ext>
                </a:extLst>
              </a:tr>
            </a:tbl>
          </a:graphicData>
        </a:graphic>
      </p:graphicFrame>
      <p:sp>
        <p:nvSpPr>
          <p:cNvPr id="3" name="スライド番号プレースホルダー 2">
            <a:extLst>
              <a:ext uri="{FF2B5EF4-FFF2-40B4-BE49-F238E27FC236}">
                <a16:creationId xmlns:a16="http://schemas.microsoft.com/office/drawing/2014/main" id="{70ABA62E-B398-4C22-98EF-E185E7C63642}"/>
              </a:ext>
            </a:extLst>
          </p:cNvPr>
          <p:cNvSpPr>
            <a:spLocks noGrp="1"/>
          </p:cNvSpPr>
          <p:nvPr>
            <p:ph type="sldNum" idx="12"/>
          </p:nvPr>
        </p:nvSpPr>
        <p:spPr/>
        <p:txBody>
          <a:bodyPr/>
          <a:lstStyle/>
          <a:p>
            <a:pPr defTabSz="829178">
              <a:buClr>
                <a:srgbClr val="000000"/>
              </a:buClr>
            </a:pPr>
            <a:fld id="{00000000-1234-1234-1234-123412341234}" type="slidenum">
              <a:rPr kumimoji="0" lang="en-US" altLang="ja-JP" kern="0"/>
              <a:pPr defTabSz="829178">
                <a:buClr>
                  <a:srgbClr val="000000"/>
                </a:buClr>
              </a:pPr>
              <a:t>16</a:t>
            </a:fld>
            <a:endParaRPr kumimoji="0" lang="ja-JP" altLang="en-US" kern="0"/>
          </a:p>
        </p:txBody>
      </p:sp>
      <p:sp>
        <p:nvSpPr>
          <p:cNvPr id="21" name="テキスト ボックス 20">
            <a:extLst>
              <a:ext uri="{FF2B5EF4-FFF2-40B4-BE49-F238E27FC236}">
                <a16:creationId xmlns:a16="http://schemas.microsoft.com/office/drawing/2014/main" id="{C83812EA-CE85-4360-8795-8D3FB23A9471}"/>
              </a:ext>
            </a:extLst>
          </p:cNvPr>
          <p:cNvSpPr txBox="1"/>
          <p:nvPr/>
        </p:nvSpPr>
        <p:spPr>
          <a:xfrm>
            <a:off x="3668724" y="6553508"/>
            <a:ext cx="4854552" cy="287771"/>
          </a:xfrm>
          <a:prstGeom prst="rect">
            <a:avLst/>
          </a:prstGeom>
          <a:noFill/>
        </p:spPr>
        <p:txBody>
          <a:bodyPr wrap="square">
            <a:spAutoFit/>
          </a:bodyPr>
          <a:lstStyle/>
          <a:p>
            <a:pPr defTabSz="829178">
              <a:buClr>
                <a:srgbClr val="000000"/>
              </a:buClr>
              <a:defRPr/>
            </a:pPr>
            <a:r>
              <a:rPr kumimoji="0" lang="en-US" altLang="ja-JP" sz="1270" kern="0" dirty="0">
                <a:solidFill>
                  <a:srgbClr val="000000"/>
                </a:solidFill>
                <a:latin typeface="Arial"/>
                <a:cs typeface="Arial"/>
                <a:sym typeface="Arial"/>
              </a:rPr>
              <a:t>Copyright©</a:t>
            </a:r>
            <a:r>
              <a:rPr kumimoji="0" lang="ja-JP" altLang="en-US" sz="1270" kern="0" dirty="0">
                <a:solidFill>
                  <a:srgbClr val="000000"/>
                </a:solidFill>
                <a:latin typeface="Arial"/>
                <a:cs typeface="Arial"/>
                <a:sym typeface="Arial"/>
              </a:rPr>
              <a:t>一般社団法人　シニアライフカウンセラー協会</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88824" y="238370"/>
            <a:ext cx="7756474" cy="362820"/>
          </a:xfrm>
        </p:spPr>
        <p:txBody>
          <a:bodyPr/>
          <a:lstStyle/>
          <a:p>
            <a:r>
              <a:rPr kumimoji="1" lang="ja-JP" altLang="en-US" b="1" u="none" dirty="0">
                <a:solidFill>
                  <a:schemeClr val="bg1">
                    <a:lumMod val="50000"/>
                  </a:schemeClr>
                </a:solidFill>
                <a:latin typeface="Meiryo UI" panose="020B0604030504040204" pitchFamily="50" charset="-128"/>
                <a:ea typeface="Meiryo UI" panose="020B0604030504040204" pitchFamily="50" charset="-128"/>
              </a:rPr>
              <a:t>講師紹介　〇〇　〇〇</a:t>
            </a:r>
          </a:p>
        </p:txBody>
      </p:sp>
      <p:sp>
        <p:nvSpPr>
          <p:cNvPr id="28" name="フッター プレースホルダー 6">
            <a:extLst>
              <a:ext uri="{FF2B5EF4-FFF2-40B4-BE49-F238E27FC236}">
                <a16:creationId xmlns:a16="http://schemas.microsoft.com/office/drawing/2014/main" id="{3F260454-1AD8-4299-A395-F1FC73A1FCD5}"/>
              </a:ext>
            </a:extLst>
          </p:cNvPr>
          <p:cNvSpPr>
            <a:spLocks noGrp="1"/>
          </p:cNvSpPr>
          <p:nvPr>
            <p:ph type="ftr" idx="11"/>
          </p:nvPr>
        </p:nvSpPr>
        <p:spPr>
          <a:xfrm>
            <a:off x="4067061" y="6515566"/>
            <a:ext cx="4057878" cy="181460"/>
          </a:xfrm>
        </p:spPr>
        <p:txBody>
          <a:bodyPr/>
          <a:lstStyle/>
          <a:p>
            <a:pPr defTabSz="829178">
              <a:buClr>
                <a:srgbClr val="000000"/>
              </a:buClr>
            </a:pPr>
            <a:r>
              <a:rPr kumimoji="0" lang="en-US" altLang="ja-JP" b="1" kern="0" dirty="0"/>
              <a:t>Copyright©</a:t>
            </a:r>
            <a:r>
              <a:rPr kumimoji="0" lang="ja-JP" altLang="en-US" b="1" kern="0" dirty="0"/>
              <a:t>一般社団法人　シニアライフカウンセラー</a:t>
            </a:r>
            <a:r>
              <a:rPr kumimoji="0" lang="ja-JP" altLang="en-US" kern="0" dirty="0"/>
              <a:t>協会</a:t>
            </a:r>
          </a:p>
        </p:txBody>
      </p:sp>
      <p:sp>
        <p:nvSpPr>
          <p:cNvPr id="21" name="Google Shape;67;p4">
            <a:extLst>
              <a:ext uri="{FF2B5EF4-FFF2-40B4-BE49-F238E27FC236}">
                <a16:creationId xmlns:a16="http://schemas.microsoft.com/office/drawing/2014/main" id="{ED2E0885-0FFA-4ED3-9F9E-5C4A532D082D}"/>
              </a:ext>
            </a:extLst>
          </p:cNvPr>
          <p:cNvSpPr/>
          <p:nvPr/>
        </p:nvSpPr>
        <p:spPr>
          <a:xfrm>
            <a:off x="1" y="900234"/>
            <a:ext cx="12192000" cy="491095"/>
          </a:xfrm>
          <a:custGeom>
            <a:avLst/>
            <a:gdLst/>
            <a:ahLst/>
            <a:cxnLst/>
            <a:rect l="l" t="t" r="r" b="b"/>
            <a:pathLst>
              <a:path w="2839084" h="120000" extrusionOk="0">
                <a:moveTo>
                  <a:pt x="0" y="0"/>
                </a:moveTo>
                <a:lnTo>
                  <a:pt x="2838889" y="0"/>
                </a:lnTo>
              </a:path>
            </a:pathLst>
          </a:custGeom>
          <a:noFill/>
          <a:ln w="40850" cap="flat" cmpd="sng">
            <a:solidFill>
              <a:schemeClr val="accent3">
                <a:lumMod val="75000"/>
              </a:schemeClr>
            </a:solidFill>
            <a:prstDash val="solid"/>
            <a:round/>
            <a:headEnd type="none" w="sm" len="sm"/>
            <a:tailEnd type="none" w="sm" len="sm"/>
          </a:ln>
        </p:spPr>
        <p:txBody>
          <a:bodyPr spcFirstLastPara="1" wrap="square" lIns="0" tIns="0" rIns="0" bIns="0" anchor="t" anchorCtr="0">
            <a:noAutofit/>
          </a:bodyPr>
          <a:lstStyle/>
          <a:p>
            <a:pPr defTabSz="829178">
              <a:buClr>
                <a:srgbClr val="000000"/>
              </a:buClr>
              <a:defRPr/>
            </a:pPr>
            <a:endParaRPr kumimoji="0" sz="1632" kern="0" dirty="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29361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正方形/長方形 15">
            <a:extLst>
              <a:ext uri="{FF2B5EF4-FFF2-40B4-BE49-F238E27FC236}">
                <a16:creationId xmlns:a16="http://schemas.microsoft.com/office/drawing/2014/main" id="{7101D337-497E-4BA2-86D5-7C97E840B00C}"/>
              </a:ext>
            </a:extLst>
          </p:cNvPr>
          <p:cNvSpPr/>
          <p:nvPr/>
        </p:nvSpPr>
        <p:spPr>
          <a:xfrm>
            <a:off x="-1" y="1712000"/>
            <a:ext cx="12178402" cy="45719"/>
          </a:xfrm>
          <a:prstGeom prst="rect">
            <a:avLst/>
          </a:prstGeom>
          <a:solidFill>
            <a:srgbClr val="92D050"/>
          </a:solidFill>
          <a:ln w="127000">
            <a:noFill/>
            <a:miter lim="800000"/>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a:p>
        </p:txBody>
      </p:sp>
      <p:sp>
        <p:nvSpPr>
          <p:cNvPr id="15" name="正方形/長方形 14">
            <a:extLst>
              <a:ext uri="{FF2B5EF4-FFF2-40B4-BE49-F238E27FC236}">
                <a16:creationId xmlns:a16="http://schemas.microsoft.com/office/drawing/2014/main" id="{AC3F89A3-C162-4F5A-801A-DD497DF1A760}"/>
              </a:ext>
            </a:extLst>
          </p:cNvPr>
          <p:cNvSpPr/>
          <p:nvPr/>
        </p:nvSpPr>
        <p:spPr>
          <a:xfrm>
            <a:off x="13599" y="0"/>
            <a:ext cx="4119373" cy="1716833"/>
          </a:xfrm>
          <a:prstGeom prst="rect">
            <a:avLst/>
          </a:prstGeom>
          <a:solidFill>
            <a:schemeClr val="accent6">
              <a:lumMod val="20000"/>
              <a:lumOff val="80000"/>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6" name="図 5">
            <a:extLst>
              <a:ext uri="{FF2B5EF4-FFF2-40B4-BE49-F238E27FC236}">
                <a16:creationId xmlns:a16="http://schemas.microsoft.com/office/drawing/2014/main" id="{DE520DC3-7A79-4FB4-A6BF-0BE9B5EE77D5}"/>
              </a:ext>
            </a:extLst>
          </p:cNvPr>
          <p:cNvPicPr>
            <a:picLocks noChangeAspect="1"/>
          </p:cNvPicPr>
          <p:nvPr/>
        </p:nvPicPr>
        <p:blipFill rotWithShape="1">
          <a:blip r:embed="rId2">
            <a:alphaModFix amt="56000"/>
          </a:blip>
          <a:srcRect l="4018" t="3466" r="19823" b="6888"/>
          <a:stretch/>
        </p:blipFill>
        <p:spPr>
          <a:xfrm flipH="1">
            <a:off x="-18662" y="3819"/>
            <a:ext cx="1006594" cy="1713013"/>
          </a:xfrm>
          <a:prstGeom prst="rect">
            <a:avLst/>
          </a:prstGeom>
          <a:noFill/>
        </p:spPr>
      </p:pic>
      <p:sp>
        <p:nvSpPr>
          <p:cNvPr id="12" name="正方形/長方形 11">
            <a:extLst>
              <a:ext uri="{FF2B5EF4-FFF2-40B4-BE49-F238E27FC236}">
                <a16:creationId xmlns:a16="http://schemas.microsoft.com/office/drawing/2014/main" id="{A3D63C16-6EEA-4D16-A46E-BF1CF8DAD8C7}"/>
              </a:ext>
            </a:extLst>
          </p:cNvPr>
          <p:cNvSpPr/>
          <p:nvPr/>
        </p:nvSpPr>
        <p:spPr>
          <a:xfrm flipV="1">
            <a:off x="79286" y="93849"/>
            <a:ext cx="454805" cy="438409"/>
          </a:xfrm>
          <a:prstGeom prst="rect">
            <a:avLst/>
          </a:prstGeom>
          <a:solidFill>
            <a:srgbClr val="92D050"/>
          </a:solidFill>
          <a:ln w="127000">
            <a:noFill/>
            <a:miter lim="800000"/>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a:p>
        </p:txBody>
      </p:sp>
      <p:sp>
        <p:nvSpPr>
          <p:cNvPr id="9" name="四角形: 角を丸くする 8">
            <a:extLst>
              <a:ext uri="{FF2B5EF4-FFF2-40B4-BE49-F238E27FC236}">
                <a16:creationId xmlns:a16="http://schemas.microsoft.com/office/drawing/2014/main" id="{DE174F8A-DAAA-4363-A56B-6255DD3128F5}"/>
              </a:ext>
            </a:extLst>
          </p:cNvPr>
          <p:cNvSpPr/>
          <p:nvPr/>
        </p:nvSpPr>
        <p:spPr>
          <a:xfrm>
            <a:off x="666171" y="1969770"/>
            <a:ext cx="10834949" cy="4646755"/>
          </a:xfrm>
          <a:prstGeom prst="roundRect">
            <a:avLst>
              <a:gd name="adj" fmla="val 4381"/>
            </a:avLst>
          </a:prstGeom>
          <a:ln w="9525">
            <a:solidFill>
              <a:schemeClr val="accent6">
                <a:lumMod val="60000"/>
                <a:lumOff val="40000"/>
              </a:schemeClr>
            </a:solidFill>
            <a:headEnd type="none" w="med" len="med"/>
            <a:tailEnd type="none" w="med" len="med"/>
            <a:extLst>
              <a:ext uri="{C807C97D-BFC1-408E-A445-0C87EB9F89A2}">
                <ask:lineSketchStyleProps xmlns:ask="http://schemas.microsoft.com/office/drawing/2018/sketchyshapes" sd="1952948387">
                  <a:custGeom>
                    <a:avLst/>
                    <a:gdLst>
                      <a:gd name="connsiteX0" fmla="*/ 0 w 10834949"/>
                      <a:gd name="connsiteY0" fmla="*/ 203574 h 4646755"/>
                      <a:gd name="connsiteX1" fmla="*/ 203574 w 10834949"/>
                      <a:gd name="connsiteY1" fmla="*/ 0 h 4646755"/>
                      <a:gd name="connsiteX2" fmla="*/ 898761 w 10834949"/>
                      <a:gd name="connsiteY2" fmla="*/ 0 h 4646755"/>
                      <a:gd name="connsiteX3" fmla="*/ 1385391 w 10834949"/>
                      <a:gd name="connsiteY3" fmla="*/ 0 h 4646755"/>
                      <a:gd name="connsiteX4" fmla="*/ 2289134 w 10834949"/>
                      <a:gd name="connsiteY4" fmla="*/ 0 h 4646755"/>
                      <a:gd name="connsiteX5" fmla="*/ 2880043 w 10834949"/>
                      <a:gd name="connsiteY5" fmla="*/ 0 h 4646755"/>
                      <a:gd name="connsiteX6" fmla="*/ 3366674 w 10834949"/>
                      <a:gd name="connsiteY6" fmla="*/ 0 h 4646755"/>
                      <a:gd name="connsiteX7" fmla="*/ 4166138 w 10834949"/>
                      <a:gd name="connsiteY7" fmla="*/ 0 h 4646755"/>
                      <a:gd name="connsiteX8" fmla="*/ 4965603 w 10834949"/>
                      <a:gd name="connsiteY8" fmla="*/ 0 h 4646755"/>
                      <a:gd name="connsiteX9" fmla="*/ 5660790 w 10834949"/>
                      <a:gd name="connsiteY9" fmla="*/ 0 h 4646755"/>
                      <a:gd name="connsiteX10" fmla="*/ 6147421 w 10834949"/>
                      <a:gd name="connsiteY10" fmla="*/ 0 h 4646755"/>
                      <a:gd name="connsiteX11" fmla="*/ 6738329 w 10834949"/>
                      <a:gd name="connsiteY11" fmla="*/ 0 h 4646755"/>
                      <a:gd name="connsiteX12" fmla="*/ 7329238 w 10834949"/>
                      <a:gd name="connsiteY12" fmla="*/ 0 h 4646755"/>
                      <a:gd name="connsiteX13" fmla="*/ 7711591 w 10834949"/>
                      <a:gd name="connsiteY13" fmla="*/ 0 h 4646755"/>
                      <a:gd name="connsiteX14" fmla="*/ 8511055 w 10834949"/>
                      <a:gd name="connsiteY14" fmla="*/ 0 h 4646755"/>
                      <a:gd name="connsiteX15" fmla="*/ 9310520 w 10834949"/>
                      <a:gd name="connsiteY15" fmla="*/ 0 h 4646755"/>
                      <a:gd name="connsiteX16" fmla="*/ 10631375 w 10834949"/>
                      <a:gd name="connsiteY16" fmla="*/ 0 h 4646755"/>
                      <a:gd name="connsiteX17" fmla="*/ 10834949 w 10834949"/>
                      <a:gd name="connsiteY17" fmla="*/ 203574 h 4646755"/>
                      <a:gd name="connsiteX18" fmla="*/ 10834949 w 10834949"/>
                      <a:gd name="connsiteY18" fmla="*/ 682044 h 4646755"/>
                      <a:gd name="connsiteX19" fmla="*/ 10834949 w 10834949"/>
                      <a:gd name="connsiteY19" fmla="*/ 1330098 h 4646755"/>
                      <a:gd name="connsiteX20" fmla="*/ 10834949 w 10834949"/>
                      <a:gd name="connsiteY20" fmla="*/ 2020548 h 4646755"/>
                      <a:gd name="connsiteX21" fmla="*/ 10834949 w 10834949"/>
                      <a:gd name="connsiteY21" fmla="*/ 2668603 h 4646755"/>
                      <a:gd name="connsiteX22" fmla="*/ 10834949 w 10834949"/>
                      <a:gd name="connsiteY22" fmla="*/ 3316657 h 4646755"/>
                      <a:gd name="connsiteX23" fmla="*/ 10834949 w 10834949"/>
                      <a:gd name="connsiteY23" fmla="*/ 3922315 h 4646755"/>
                      <a:gd name="connsiteX24" fmla="*/ 10834949 w 10834949"/>
                      <a:gd name="connsiteY24" fmla="*/ 4443181 h 4646755"/>
                      <a:gd name="connsiteX25" fmla="*/ 10631375 w 10834949"/>
                      <a:gd name="connsiteY25" fmla="*/ 4646755 h 4646755"/>
                      <a:gd name="connsiteX26" fmla="*/ 10249022 w 10834949"/>
                      <a:gd name="connsiteY26" fmla="*/ 4646755 h 4646755"/>
                      <a:gd name="connsiteX27" fmla="*/ 9762392 w 10834949"/>
                      <a:gd name="connsiteY27" fmla="*/ 4646755 h 4646755"/>
                      <a:gd name="connsiteX28" fmla="*/ 9067205 w 10834949"/>
                      <a:gd name="connsiteY28" fmla="*/ 4646755 h 4646755"/>
                      <a:gd name="connsiteX29" fmla="*/ 8476296 w 10834949"/>
                      <a:gd name="connsiteY29" fmla="*/ 4646755 h 4646755"/>
                      <a:gd name="connsiteX30" fmla="*/ 7989665 w 10834949"/>
                      <a:gd name="connsiteY30" fmla="*/ 4646755 h 4646755"/>
                      <a:gd name="connsiteX31" fmla="*/ 7085923 w 10834949"/>
                      <a:gd name="connsiteY31" fmla="*/ 4646755 h 4646755"/>
                      <a:gd name="connsiteX32" fmla="*/ 6182180 w 10834949"/>
                      <a:gd name="connsiteY32" fmla="*/ 4646755 h 4646755"/>
                      <a:gd name="connsiteX33" fmla="*/ 5695549 w 10834949"/>
                      <a:gd name="connsiteY33" fmla="*/ 4646755 h 4646755"/>
                      <a:gd name="connsiteX34" fmla="*/ 5313196 w 10834949"/>
                      <a:gd name="connsiteY34" fmla="*/ 4646755 h 4646755"/>
                      <a:gd name="connsiteX35" fmla="*/ 4513732 w 10834949"/>
                      <a:gd name="connsiteY35" fmla="*/ 4646755 h 4646755"/>
                      <a:gd name="connsiteX36" fmla="*/ 3714267 w 10834949"/>
                      <a:gd name="connsiteY36" fmla="*/ 4646755 h 4646755"/>
                      <a:gd name="connsiteX37" fmla="*/ 2810524 w 10834949"/>
                      <a:gd name="connsiteY37" fmla="*/ 4646755 h 4646755"/>
                      <a:gd name="connsiteX38" fmla="*/ 2428172 w 10834949"/>
                      <a:gd name="connsiteY38" fmla="*/ 4646755 h 4646755"/>
                      <a:gd name="connsiteX39" fmla="*/ 1732985 w 10834949"/>
                      <a:gd name="connsiteY39" fmla="*/ 4646755 h 4646755"/>
                      <a:gd name="connsiteX40" fmla="*/ 829242 w 10834949"/>
                      <a:gd name="connsiteY40" fmla="*/ 4646755 h 4646755"/>
                      <a:gd name="connsiteX41" fmla="*/ 203574 w 10834949"/>
                      <a:gd name="connsiteY41" fmla="*/ 4646755 h 4646755"/>
                      <a:gd name="connsiteX42" fmla="*/ 0 w 10834949"/>
                      <a:gd name="connsiteY42" fmla="*/ 4443181 h 4646755"/>
                      <a:gd name="connsiteX43" fmla="*/ 0 w 10834949"/>
                      <a:gd name="connsiteY43" fmla="*/ 3752731 h 4646755"/>
                      <a:gd name="connsiteX44" fmla="*/ 0 w 10834949"/>
                      <a:gd name="connsiteY44" fmla="*/ 3062280 h 4646755"/>
                      <a:gd name="connsiteX45" fmla="*/ 0 w 10834949"/>
                      <a:gd name="connsiteY45" fmla="*/ 2499018 h 4646755"/>
                      <a:gd name="connsiteX46" fmla="*/ 0 w 10834949"/>
                      <a:gd name="connsiteY46" fmla="*/ 1808568 h 4646755"/>
                      <a:gd name="connsiteX47" fmla="*/ 0 w 10834949"/>
                      <a:gd name="connsiteY47" fmla="*/ 1330098 h 4646755"/>
                      <a:gd name="connsiteX48" fmla="*/ 0 w 10834949"/>
                      <a:gd name="connsiteY48" fmla="*/ 766836 h 4646755"/>
                      <a:gd name="connsiteX49" fmla="*/ 0 w 10834949"/>
                      <a:gd name="connsiteY49" fmla="*/ 203574 h 4646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0834949" h="4646755" fill="none" extrusionOk="0">
                        <a:moveTo>
                          <a:pt x="0" y="203574"/>
                        </a:moveTo>
                        <a:cubicBezTo>
                          <a:pt x="-2933" y="90387"/>
                          <a:pt x="101271" y="-5451"/>
                          <a:pt x="203574" y="0"/>
                        </a:cubicBezTo>
                        <a:cubicBezTo>
                          <a:pt x="520772" y="-10575"/>
                          <a:pt x="593095" y="201"/>
                          <a:pt x="898761" y="0"/>
                        </a:cubicBezTo>
                        <a:cubicBezTo>
                          <a:pt x="1204427" y="-201"/>
                          <a:pt x="1186696" y="-19730"/>
                          <a:pt x="1385391" y="0"/>
                        </a:cubicBezTo>
                        <a:cubicBezTo>
                          <a:pt x="1584086" y="19730"/>
                          <a:pt x="2057489" y="-38768"/>
                          <a:pt x="2289134" y="0"/>
                        </a:cubicBezTo>
                        <a:cubicBezTo>
                          <a:pt x="2520779" y="38768"/>
                          <a:pt x="2636844" y="18291"/>
                          <a:pt x="2880043" y="0"/>
                        </a:cubicBezTo>
                        <a:cubicBezTo>
                          <a:pt x="3123242" y="-18291"/>
                          <a:pt x="3125532" y="21808"/>
                          <a:pt x="3366674" y="0"/>
                        </a:cubicBezTo>
                        <a:cubicBezTo>
                          <a:pt x="3607816" y="-21808"/>
                          <a:pt x="3879983" y="-12622"/>
                          <a:pt x="4166138" y="0"/>
                        </a:cubicBezTo>
                        <a:cubicBezTo>
                          <a:pt x="4452293" y="12622"/>
                          <a:pt x="4731678" y="38849"/>
                          <a:pt x="4965603" y="0"/>
                        </a:cubicBezTo>
                        <a:cubicBezTo>
                          <a:pt x="5199529" y="-38849"/>
                          <a:pt x="5499884" y="20611"/>
                          <a:pt x="5660790" y="0"/>
                        </a:cubicBezTo>
                        <a:cubicBezTo>
                          <a:pt x="5821696" y="-20611"/>
                          <a:pt x="5906910" y="6623"/>
                          <a:pt x="6147421" y="0"/>
                        </a:cubicBezTo>
                        <a:cubicBezTo>
                          <a:pt x="6387932" y="-6623"/>
                          <a:pt x="6600740" y="24964"/>
                          <a:pt x="6738329" y="0"/>
                        </a:cubicBezTo>
                        <a:cubicBezTo>
                          <a:pt x="6875918" y="-24964"/>
                          <a:pt x="7163346" y="14028"/>
                          <a:pt x="7329238" y="0"/>
                        </a:cubicBezTo>
                        <a:cubicBezTo>
                          <a:pt x="7495130" y="-14028"/>
                          <a:pt x="7542854" y="11447"/>
                          <a:pt x="7711591" y="0"/>
                        </a:cubicBezTo>
                        <a:cubicBezTo>
                          <a:pt x="7880328" y="-11447"/>
                          <a:pt x="8288435" y="14269"/>
                          <a:pt x="8511055" y="0"/>
                        </a:cubicBezTo>
                        <a:cubicBezTo>
                          <a:pt x="8733675" y="-14269"/>
                          <a:pt x="9001196" y="9863"/>
                          <a:pt x="9310520" y="0"/>
                        </a:cubicBezTo>
                        <a:cubicBezTo>
                          <a:pt x="9619844" y="-9863"/>
                          <a:pt x="10151569" y="29450"/>
                          <a:pt x="10631375" y="0"/>
                        </a:cubicBezTo>
                        <a:cubicBezTo>
                          <a:pt x="10739586" y="-8677"/>
                          <a:pt x="10831238" y="83589"/>
                          <a:pt x="10834949" y="203574"/>
                        </a:cubicBezTo>
                        <a:cubicBezTo>
                          <a:pt x="10843008" y="322437"/>
                          <a:pt x="10845099" y="534674"/>
                          <a:pt x="10834949" y="682044"/>
                        </a:cubicBezTo>
                        <a:cubicBezTo>
                          <a:pt x="10824800" y="829414"/>
                          <a:pt x="10827649" y="1039521"/>
                          <a:pt x="10834949" y="1330098"/>
                        </a:cubicBezTo>
                        <a:cubicBezTo>
                          <a:pt x="10842249" y="1620675"/>
                          <a:pt x="10811578" y="1803386"/>
                          <a:pt x="10834949" y="2020548"/>
                        </a:cubicBezTo>
                        <a:cubicBezTo>
                          <a:pt x="10858321" y="2237710"/>
                          <a:pt x="10845369" y="2368375"/>
                          <a:pt x="10834949" y="2668603"/>
                        </a:cubicBezTo>
                        <a:cubicBezTo>
                          <a:pt x="10824529" y="2968831"/>
                          <a:pt x="10803034" y="3163174"/>
                          <a:pt x="10834949" y="3316657"/>
                        </a:cubicBezTo>
                        <a:cubicBezTo>
                          <a:pt x="10866864" y="3470140"/>
                          <a:pt x="10860232" y="3718087"/>
                          <a:pt x="10834949" y="3922315"/>
                        </a:cubicBezTo>
                        <a:cubicBezTo>
                          <a:pt x="10809666" y="4126543"/>
                          <a:pt x="10842137" y="4228983"/>
                          <a:pt x="10834949" y="4443181"/>
                        </a:cubicBezTo>
                        <a:cubicBezTo>
                          <a:pt x="10832551" y="4557190"/>
                          <a:pt x="10731699" y="4633686"/>
                          <a:pt x="10631375" y="4646755"/>
                        </a:cubicBezTo>
                        <a:cubicBezTo>
                          <a:pt x="10475425" y="4661830"/>
                          <a:pt x="10383226" y="4643411"/>
                          <a:pt x="10249022" y="4646755"/>
                        </a:cubicBezTo>
                        <a:cubicBezTo>
                          <a:pt x="10114818" y="4650099"/>
                          <a:pt x="9934507" y="4662840"/>
                          <a:pt x="9762392" y="4646755"/>
                        </a:cubicBezTo>
                        <a:cubicBezTo>
                          <a:pt x="9590277" y="4630671"/>
                          <a:pt x="9365888" y="4665694"/>
                          <a:pt x="9067205" y="4646755"/>
                        </a:cubicBezTo>
                        <a:cubicBezTo>
                          <a:pt x="8768522" y="4627816"/>
                          <a:pt x="8609140" y="4646844"/>
                          <a:pt x="8476296" y="4646755"/>
                        </a:cubicBezTo>
                        <a:cubicBezTo>
                          <a:pt x="8343452" y="4646666"/>
                          <a:pt x="8088567" y="4650334"/>
                          <a:pt x="7989665" y="4646755"/>
                        </a:cubicBezTo>
                        <a:cubicBezTo>
                          <a:pt x="7890763" y="4643176"/>
                          <a:pt x="7497938" y="4668937"/>
                          <a:pt x="7085923" y="4646755"/>
                        </a:cubicBezTo>
                        <a:cubicBezTo>
                          <a:pt x="6673908" y="4624573"/>
                          <a:pt x="6630404" y="4663157"/>
                          <a:pt x="6182180" y="4646755"/>
                        </a:cubicBezTo>
                        <a:cubicBezTo>
                          <a:pt x="5733956" y="4630353"/>
                          <a:pt x="5828898" y="4637357"/>
                          <a:pt x="5695549" y="4646755"/>
                        </a:cubicBezTo>
                        <a:cubicBezTo>
                          <a:pt x="5562200" y="4656153"/>
                          <a:pt x="5432299" y="4632631"/>
                          <a:pt x="5313196" y="4646755"/>
                        </a:cubicBezTo>
                        <a:cubicBezTo>
                          <a:pt x="5194093" y="4660879"/>
                          <a:pt x="4847547" y="4646415"/>
                          <a:pt x="4513732" y="4646755"/>
                        </a:cubicBezTo>
                        <a:cubicBezTo>
                          <a:pt x="4179917" y="4647095"/>
                          <a:pt x="3932098" y="4639698"/>
                          <a:pt x="3714267" y="4646755"/>
                        </a:cubicBezTo>
                        <a:cubicBezTo>
                          <a:pt x="3496436" y="4653812"/>
                          <a:pt x="3193297" y="4602663"/>
                          <a:pt x="2810524" y="4646755"/>
                        </a:cubicBezTo>
                        <a:cubicBezTo>
                          <a:pt x="2427751" y="4690847"/>
                          <a:pt x="2546445" y="4629208"/>
                          <a:pt x="2428172" y="4646755"/>
                        </a:cubicBezTo>
                        <a:cubicBezTo>
                          <a:pt x="2309899" y="4664302"/>
                          <a:pt x="1997159" y="4622836"/>
                          <a:pt x="1732985" y="4646755"/>
                        </a:cubicBezTo>
                        <a:cubicBezTo>
                          <a:pt x="1468811" y="4670674"/>
                          <a:pt x="1194530" y="4636464"/>
                          <a:pt x="829242" y="4646755"/>
                        </a:cubicBezTo>
                        <a:cubicBezTo>
                          <a:pt x="463954" y="4657046"/>
                          <a:pt x="512815" y="4641076"/>
                          <a:pt x="203574" y="4646755"/>
                        </a:cubicBezTo>
                        <a:cubicBezTo>
                          <a:pt x="80925" y="4641063"/>
                          <a:pt x="-1044" y="4565594"/>
                          <a:pt x="0" y="4443181"/>
                        </a:cubicBezTo>
                        <a:cubicBezTo>
                          <a:pt x="-15757" y="4189960"/>
                          <a:pt x="-15755" y="4071965"/>
                          <a:pt x="0" y="3752731"/>
                        </a:cubicBezTo>
                        <a:cubicBezTo>
                          <a:pt x="15755" y="3433497"/>
                          <a:pt x="-20309" y="3308201"/>
                          <a:pt x="0" y="3062280"/>
                        </a:cubicBezTo>
                        <a:cubicBezTo>
                          <a:pt x="20309" y="2816359"/>
                          <a:pt x="17604" y="2669685"/>
                          <a:pt x="0" y="2499018"/>
                        </a:cubicBezTo>
                        <a:cubicBezTo>
                          <a:pt x="-17604" y="2328351"/>
                          <a:pt x="33644" y="2147664"/>
                          <a:pt x="0" y="1808568"/>
                        </a:cubicBezTo>
                        <a:cubicBezTo>
                          <a:pt x="-33644" y="1469472"/>
                          <a:pt x="18451" y="1485374"/>
                          <a:pt x="0" y="1330098"/>
                        </a:cubicBezTo>
                        <a:cubicBezTo>
                          <a:pt x="-18451" y="1174822"/>
                          <a:pt x="-8711" y="975549"/>
                          <a:pt x="0" y="766836"/>
                        </a:cubicBezTo>
                        <a:cubicBezTo>
                          <a:pt x="8711" y="558123"/>
                          <a:pt x="-9288" y="468207"/>
                          <a:pt x="0" y="203574"/>
                        </a:cubicBezTo>
                        <a:close/>
                      </a:path>
                      <a:path w="10834949" h="4646755" stroke="0" extrusionOk="0">
                        <a:moveTo>
                          <a:pt x="0" y="203574"/>
                        </a:moveTo>
                        <a:cubicBezTo>
                          <a:pt x="4364" y="110731"/>
                          <a:pt x="87412" y="-2031"/>
                          <a:pt x="203574" y="0"/>
                        </a:cubicBezTo>
                        <a:cubicBezTo>
                          <a:pt x="457931" y="22159"/>
                          <a:pt x="733946" y="-24964"/>
                          <a:pt x="898761" y="0"/>
                        </a:cubicBezTo>
                        <a:cubicBezTo>
                          <a:pt x="1063576" y="24964"/>
                          <a:pt x="1321628" y="31113"/>
                          <a:pt x="1593947" y="0"/>
                        </a:cubicBezTo>
                        <a:cubicBezTo>
                          <a:pt x="1866266" y="-31113"/>
                          <a:pt x="2017785" y="-34606"/>
                          <a:pt x="2289134" y="0"/>
                        </a:cubicBezTo>
                        <a:cubicBezTo>
                          <a:pt x="2560483" y="34606"/>
                          <a:pt x="2693102" y="8059"/>
                          <a:pt x="2880043" y="0"/>
                        </a:cubicBezTo>
                        <a:cubicBezTo>
                          <a:pt x="3066984" y="-8059"/>
                          <a:pt x="3335957" y="-32358"/>
                          <a:pt x="3783786" y="0"/>
                        </a:cubicBezTo>
                        <a:cubicBezTo>
                          <a:pt x="4231615" y="32358"/>
                          <a:pt x="4153207" y="-22649"/>
                          <a:pt x="4270416" y="0"/>
                        </a:cubicBezTo>
                        <a:cubicBezTo>
                          <a:pt x="4387625" y="22649"/>
                          <a:pt x="4570902" y="22769"/>
                          <a:pt x="4757047" y="0"/>
                        </a:cubicBezTo>
                        <a:cubicBezTo>
                          <a:pt x="4943192" y="-22769"/>
                          <a:pt x="5095430" y="-9906"/>
                          <a:pt x="5347956" y="0"/>
                        </a:cubicBezTo>
                        <a:cubicBezTo>
                          <a:pt x="5600482" y="9906"/>
                          <a:pt x="5870485" y="6321"/>
                          <a:pt x="6043143" y="0"/>
                        </a:cubicBezTo>
                        <a:cubicBezTo>
                          <a:pt x="6215801" y="-6321"/>
                          <a:pt x="6738673" y="-12102"/>
                          <a:pt x="6946885" y="0"/>
                        </a:cubicBezTo>
                        <a:cubicBezTo>
                          <a:pt x="7155097" y="12102"/>
                          <a:pt x="7569852" y="-38552"/>
                          <a:pt x="7746350" y="0"/>
                        </a:cubicBezTo>
                        <a:cubicBezTo>
                          <a:pt x="7922849" y="38552"/>
                          <a:pt x="7972445" y="-2102"/>
                          <a:pt x="8128703" y="0"/>
                        </a:cubicBezTo>
                        <a:cubicBezTo>
                          <a:pt x="8284961" y="2102"/>
                          <a:pt x="8769948" y="18214"/>
                          <a:pt x="9032446" y="0"/>
                        </a:cubicBezTo>
                        <a:cubicBezTo>
                          <a:pt x="9294944" y="-18214"/>
                          <a:pt x="9314767" y="16986"/>
                          <a:pt x="9519076" y="0"/>
                        </a:cubicBezTo>
                        <a:cubicBezTo>
                          <a:pt x="9723385" y="-16986"/>
                          <a:pt x="9846024" y="-22995"/>
                          <a:pt x="10005707" y="0"/>
                        </a:cubicBezTo>
                        <a:cubicBezTo>
                          <a:pt x="10165390" y="22995"/>
                          <a:pt x="10486350" y="-28280"/>
                          <a:pt x="10631375" y="0"/>
                        </a:cubicBezTo>
                        <a:cubicBezTo>
                          <a:pt x="10746990" y="-11428"/>
                          <a:pt x="10832305" y="105392"/>
                          <a:pt x="10834949" y="203574"/>
                        </a:cubicBezTo>
                        <a:cubicBezTo>
                          <a:pt x="10837471" y="391989"/>
                          <a:pt x="10810968" y="528476"/>
                          <a:pt x="10834949" y="766836"/>
                        </a:cubicBezTo>
                        <a:cubicBezTo>
                          <a:pt x="10858930" y="1005196"/>
                          <a:pt x="10847843" y="1146411"/>
                          <a:pt x="10834949" y="1287702"/>
                        </a:cubicBezTo>
                        <a:cubicBezTo>
                          <a:pt x="10822055" y="1428993"/>
                          <a:pt x="10827799" y="1630156"/>
                          <a:pt x="10834949" y="1808568"/>
                        </a:cubicBezTo>
                        <a:cubicBezTo>
                          <a:pt x="10842099" y="1986980"/>
                          <a:pt x="10829421" y="2148335"/>
                          <a:pt x="10834949" y="2287038"/>
                        </a:cubicBezTo>
                        <a:cubicBezTo>
                          <a:pt x="10840478" y="2425741"/>
                          <a:pt x="10853731" y="2618085"/>
                          <a:pt x="10834949" y="2935092"/>
                        </a:cubicBezTo>
                        <a:cubicBezTo>
                          <a:pt x="10816167" y="3252099"/>
                          <a:pt x="10829939" y="3297098"/>
                          <a:pt x="10834949" y="3455958"/>
                        </a:cubicBezTo>
                        <a:cubicBezTo>
                          <a:pt x="10839959" y="3614818"/>
                          <a:pt x="10849419" y="4225471"/>
                          <a:pt x="10834949" y="4443181"/>
                        </a:cubicBezTo>
                        <a:cubicBezTo>
                          <a:pt x="10822260" y="4563864"/>
                          <a:pt x="10735133" y="4659075"/>
                          <a:pt x="10631375" y="4646755"/>
                        </a:cubicBezTo>
                        <a:cubicBezTo>
                          <a:pt x="10441560" y="4672817"/>
                          <a:pt x="10002239" y="4668387"/>
                          <a:pt x="9727632" y="4646755"/>
                        </a:cubicBezTo>
                        <a:cubicBezTo>
                          <a:pt x="9453025" y="4625123"/>
                          <a:pt x="9301839" y="4618253"/>
                          <a:pt x="9032446" y="4646755"/>
                        </a:cubicBezTo>
                        <a:cubicBezTo>
                          <a:pt x="8763053" y="4675257"/>
                          <a:pt x="8571143" y="4689279"/>
                          <a:pt x="8128703" y="4646755"/>
                        </a:cubicBezTo>
                        <a:cubicBezTo>
                          <a:pt x="7686263" y="4604231"/>
                          <a:pt x="7793427" y="4654138"/>
                          <a:pt x="7537794" y="4646755"/>
                        </a:cubicBezTo>
                        <a:cubicBezTo>
                          <a:pt x="7282161" y="4639372"/>
                          <a:pt x="7249216" y="4641380"/>
                          <a:pt x="7155441" y="4646755"/>
                        </a:cubicBezTo>
                        <a:cubicBezTo>
                          <a:pt x="7061666" y="4652130"/>
                          <a:pt x="6580959" y="4646973"/>
                          <a:pt x="6251699" y="4646755"/>
                        </a:cubicBezTo>
                        <a:cubicBezTo>
                          <a:pt x="5922439" y="4646537"/>
                          <a:pt x="5556298" y="4617163"/>
                          <a:pt x="5347956" y="4646755"/>
                        </a:cubicBezTo>
                        <a:cubicBezTo>
                          <a:pt x="5139614" y="4676347"/>
                          <a:pt x="4965368" y="4639615"/>
                          <a:pt x="4757047" y="4646755"/>
                        </a:cubicBezTo>
                        <a:cubicBezTo>
                          <a:pt x="4548726" y="4653895"/>
                          <a:pt x="4404414" y="4623369"/>
                          <a:pt x="4061860" y="4646755"/>
                        </a:cubicBezTo>
                        <a:cubicBezTo>
                          <a:pt x="3719306" y="4670141"/>
                          <a:pt x="3781802" y="4631092"/>
                          <a:pt x="3575230" y="4646755"/>
                        </a:cubicBezTo>
                        <a:cubicBezTo>
                          <a:pt x="3368658" y="4662419"/>
                          <a:pt x="3086952" y="4617099"/>
                          <a:pt x="2671487" y="4646755"/>
                        </a:cubicBezTo>
                        <a:cubicBezTo>
                          <a:pt x="2256022" y="4676411"/>
                          <a:pt x="2457186" y="4658277"/>
                          <a:pt x="2289134" y="4646755"/>
                        </a:cubicBezTo>
                        <a:cubicBezTo>
                          <a:pt x="2121082" y="4635233"/>
                          <a:pt x="1997721" y="4635549"/>
                          <a:pt x="1906781" y="4646755"/>
                        </a:cubicBezTo>
                        <a:cubicBezTo>
                          <a:pt x="1815841" y="4657961"/>
                          <a:pt x="1652336" y="4639062"/>
                          <a:pt x="1420151" y="4646755"/>
                        </a:cubicBezTo>
                        <a:cubicBezTo>
                          <a:pt x="1187966" y="4654449"/>
                          <a:pt x="561406" y="4657524"/>
                          <a:pt x="203574" y="4646755"/>
                        </a:cubicBezTo>
                        <a:cubicBezTo>
                          <a:pt x="93200" y="4643122"/>
                          <a:pt x="-2134" y="4554079"/>
                          <a:pt x="0" y="4443181"/>
                        </a:cubicBezTo>
                        <a:cubicBezTo>
                          <a:pt x="-3920" y="4324063"/>
                          <a:pt x="-14588" y="4154138"/>
                          <a:pt x="0" y="3879919"/>
                        </a:cubicBezTo>
                        <a:cubicBezTo>
                          <a:pt x="14588" y="3605700"/>
                          <a:pt x="3284" y="3406946"/>
                          <a:pt x="0" y="3274261"/>
                        </a:cubicBezTo>
                        <a:cubicBezTo>
                          <a:pt x="-3284" y="3141576"/>
                          <a:pt x="-18638" y="2915637"/>
                          <a:pt x="0" y="2710999"/>
                        </a:cubicBezTo>
                        <a:cubicBezTo>
                          <a:pt x="18638" y="2506361"/>
                          <a:pt x="9016" y="2386918"/>
                          <a:pt x="0" y="2190133"/>
                        </a:cubicBezTo>
                        <a:cubicBezTo>
                          <a:pt x="-9016" y="1993348"/>
                          <a:pt x="19166" y="1897961"/>
                          <a:pt x="0" y="1711663"/>
                        </a:cubicBezTo>
                        <a:cubicBezTo>
                          <a:pt x="-19166" y="1525365"/>
                          <a:pt x="15507" y="1355315"/>
                          <a:pt x="0" y="1233193"/>
                        </a:cubicBezTo>
                        <a:cubicBezTo>
                          <a:pt x="-15507" y="1111071"/>
                          <a:pt x="12880" y="674338"/>
                          <a:pt x="0" y="203574"/>
                        </a:cubicBezTo>
                        <a:close/>
                      </a:path>
                    </a:pathLst>
                  </a:custGeom>
                  <ask:type>
                    <ask:lineSketchNone/>
                  </ask:type>
                </ask:lineSketchStyleProps>
              </a:ext>
            </a:extLst>
          </a:ln>
        </p:spPr>
        <p:style>
          <a:lnRef idx="2">
            <a:schemeClr val="accent4"/>
          </a:lnRef>
          <a:fillRef idx="1">
            <a:schemeClr val="lt1"/>
          </a:fillRef>
          <a:effectRef idx="0">
            <a:schemeClr val="accent4"/>
          </a:effectRef>
          <a:fontRef idx="minor">
            <a:schemeClr val="dk1"/>
          </a:fontRef>
        </p:style>
        <p:txBody>
          <a:bodyPr rtlCol="0" anchor="ctr"/>
          <a:lstStyle/>
          <a:p>
            <a:pPr marL="0" indent="0" algn="just">
              <a:buNone/>
            </a:pPr>
            <a:r>
              <a:rPr lang="ja-JP" altLang="en-US" sz="1100" dirty="0">
                <a:solidFill>
                  <a:schemeClr val="tx1">
                    <a:lumMod val="85000"/>
                    <a:lumOff val="15000"/>
                  </a:schemeClr>
                </a:solidFill>
                <a:effectLst/>
                <a:latin typeface="BIZ UD明朝 Medium" panose="02020500000000000000" pitchFamily="17" charset="-128"/>
                <a:ea typeface="BIZ UD明朝 Medium" panose="02020500000000000000" pitchFamily="17" charset="-128"/>
                <a:cs typeface="ＭＳ Ｐゴシック" panose="020B0600070205080204" pitchFamily="50" charset="-128"/>
              </a:rPr>
              <a:t>－－－経歴・これまでの活動内容－－－</a:t>
            </a:r>
            <a:endParaRPr lang="en-US" altLang="ja-JP" sz="1100" dirty="0">
              <a:solidFill>
                <a:schemeClr val="tx1">
                  <a:lumMod val="85000"/>
                  <a:lumOff val="15000"/>
                </a:schemeClr>
              </a:solidFill>
              <a:effectLst/>
              <a:latin typeface="BIZ UD明朝 Medium" panose="02020500000000000000" pitchFamily="17" charset="-128"/>
              <a:ea typeface="BIZ UD明朝 Medium" panose="02020500000000000000" pitchFamily="17" charset="-128"/>
              <a:cs typeface="ＭＳ Ｐゴシック" panose="020B0600070205080204" pitchFamily="50" charset="-128"/>
            </a:endParaRPr>
          </a:p>
          <a:p>
            <a:pPr marL="0" indent="0" algn="just">
              <a:buNone/>
            </a:pPr>
            <a:endParaRPr lang="en-US" altLang="ja-JP" sz="1450" dirty="0">
              <a:solidFill>
                <a:schemeClr val="tx1">
                  <a:lumMod val="85000"/>
                  <a:lumOff val="15000"/>
                </a:schemeClr>
              </a:solidFill>
              <a:effectLst/>
              <a:latin typeface="BIZ UD明朝 Medium" panose="02020500000000000000" pitchFamily="17" charset="-128"/>
              <a:ea typeface="BIZ UD明朝 Medium" panose="02020500000000000000" pitchFamily="17" charset="-128"/>
              <a:cs typeface="ＭＳ Ｐゴシック" panose="020B0600070205080204" pitchFamily="50" charset="-128"/>
            </a:endParaRPr>
          </a:p>
          <a:p>
            <a:pPr marL="0" indent="0" algn="just">
              <a:lnSpc>
                <a:spcPct val="150000"/>
              </a:lnSpc>
              <a:buNone/>
            </a:pPr>
            <a:r>
              <a:rPr lang="ja-JP" altLang="en-US" sz="1450" dirty="0">
                <a:solidFill>
                  <a:schemeClr val="tx1">
                    <a:lumMod val="85000"/>
                    <a:lumOff val="15000"/>
                  </a:schemeClr>
                </a:solidFill>
                <a:effectLst/>
                <a:latin typeface="游ゴシック Medium" panose="020B0500000000000000" pitchFamily="50" charset="-128"/>
                <a:ea typeface="游ゴシック Medium" panose="020B0500000000000000" pitchFamily="50" charset="-128"/>
                <a:cs typeface="ＭＳ Ｐゴシック" panose="020B0600070205080204" pitchFamily="50" charset="-128"/>
              </a:rPr>
              <a:t>　積水ハウス（株）に</a:t>
            </a:r>
            <a:r>
              <a:rPr lang="en-US" altLang="ja-JP" sz="1450" dirty="0">
                <a:solidFill>
                  <a:schemeClr val="tx1">
                    <a:lumMod val="85000"/>
                    <a:lumOff val="15000"/>
                  </a:schemeClr>
                </a:solidFill>
                <a:effectLst/>
                <a:latin typeface="游ゴシック Medium" panose="020B0500000000000000" pitchFamily="50" charset="-128"/>
                <a:ea typeface="游ゴシック Medium" panose="020B0500000000000000" pitchFamily="50" charset="-128"/>
                <a:cs typeface="ＭＳ Ｐゴシック" panose="020B0600070205080204" pitchFamily="50" charset="-128"/>
              </a:rPr>
              <a:t>24</a:t>
            </a:r>
            <a:r>
              <a:rPr lang="ja-JP" altLang="en-US" sz="1450" dirty="0">
                <a:solidFill>
                  <a:schemeClr val="tx1">
                    <a:lumMod val="85000"/>
                    <a:lumOff val="15000"/>
                  </a:schemeClr>
                </a:solidFill>
                <a:effectLst/>
                <a:latin typeface="游ゴシック Medium" panose="020B0500000000000000" pitchFamily="50" charset="-128"/>
                <a:ea typeface="游ゴシック Medium" panose="020B0500000000000000" pitchFamily="50" charset="-128"/>
                <a:cs typeface="ＭＳ Ｐゴシック" panose="020B0600070205080204" pitchFamily="50" charset="-128"/>
              </a:rPr>
              <a:t>年間勤務。在籍中は</a:t>
            </a:r>
            <a:r>
              <a:rPr lang="ja-JP" altLang="ja-JP" sz="1450" dirty="0">
                <a:solidFill>
                  <a:schemeClr val="tx1">
                    <a:lumMod val="85000"/>
                    <a:lumOff val="15000"/>
                  </a:schemeClr>
                </a:solidFill>
                <a:effectLst/>
                <a:latin typeface="游ゴシック Medium" panose="020B0500000000000000" pitchFamily="50" charset="-128"/>
                <a:ea typeface="游ゴシック Medium" panose="020B0500000000000000" pitchFamily="50" charset="-128"/>
                <a:cs typeface="ＭＳ Ｐゴシック" panose="020B0600070205080204" pitchFamily="50" charset="-128"/>
              </a:rPr>
              <a:t>相続対策を目的とした建築を税理士と共に取り組み、</a:t>
            </a:r>
            <a:r>
              <a:rPr lang="en-US" altLang="ja-JP" sz="1450" dirty="0">
                <a:solidFill>
                  <a:schemeClr val="tx1">
                    <a:lumMod val="85000"/>
                    <a:lumOff val="15000"/>
                  </a:schemeClr>
                </a:solidFill>
                <a:latin typeface="游ゴシック Medium" panose="020B0500000000000000" pitchFamily="50" charset="-128"/>
                <a:ea typeface="游ゴシック Medium" panose="020B0500000000000000" pitchFamily="50" charset="-128"/>
                <a:cs typeface="ＭＳ Ｐゴシック" panose="020B0600070205080204" pitchFamily="50" charset="-128"/>
              </a:rPr>
              <a:t>300</a:t>
            </a:r>
            <a:r>
              <a:rPr lang="ja-JP" altLang="en-US" sz="1450" dirty="0">
                <a:solidFill>
                  <a:schemeClr val="tx1">
                    <a:lumMod val="85000"/>
                    <a:lumOff val="15000"/>
                  </a:schemeClr>
                </a:solidFill>
                <a:latin typeface="游ゴシック Medium" panose="020B0500000000000000" pitchFamily="50" charset="-128"/>
                <a:ea typeface="游ゴシック Medium" panose="020B0500000000000000" pitchFamily="50" charset="-128"/>
                <a:cs typeface="ＭＳ Ｐゴシック" panose="020B0600070205080204" pitchFamily="50" charset="-128"/>
              </a:rPr>
              <a:t>棟</a:t>
            </a:r>
            <a:r>
              <a:rPr lang="ja-JP" altLang="ja-JP" sz="1450" dirty="0">
                <a:solidFill>
                  <a:schemeClr val="tx1">
                    <a:lumMod val="85000"/>
                    <a:lumOff val="15000"/>
                  </a:schemeClr>
                </a:solidFill>
                <a:effectLst/>
                <a:latin typeface="游ゴシック Medium" panose="020B0500000000000000" pitchFamily="50" charset="-128"/>
                <a:ea typeface="游ゴシック Medium" panose="020B0500000000000000" pitchFamily="50" charset="-128"/>
                <a:cs typeface="ＭＳ Ｐゴシック" panose="020B0600070205080204" pitchFamily="50" charset="-128"/>
              </a:rPr>
              <a:t>の実績を残す。</a:t>
            </a:r>
          </a:p>
          <a:p>
            <a:pPr marL="0" indent="0" algn="just">
              <a:lnSpc>
                <a:spcPct val="150000"/>
              </a:lnSpc>
              <a:buNone/>
            </a:pPr>
            <a:r>
              <a:rPr lang="en-US" altLang="ja-JP" sz="1450" dirty="0">
                <a:solidFill>
                  <a:schemeClr val="tx1">
                    <a:lumMod val="85000"/>
                    <a:lumOff val="15000"/>
                  </a:schemeClr>
                </a:solidFill>
                <a:effectLst/>
                <a:latin typeface="游ゴシック Medium" panose="020B0500000000000000" pitchFamily="50" charset="-128"/>
                <a:ea typeface="游ゴシック Medium" panose="020B0500000000000000" pitchFamily="50" charset="-128"/>
                <a:cs typeface="ＭＳ Ｐゴシック" panose="020B0600070205080204" pitchFamily="50" charset="-128"/>
              </a:rPr>
              <a:t>2020</a:t>
            </a:r>
            <a:r>
              <a:rPr lang="ja-JP" altLang="en-US" sz="1450" dirty="0">
                <a:solidFill>
                  <a:schemeClr val="tx1">
                    <a:lumMod val="85000"/>
                    <a:lumOff val="15000"/>
                  </a:schemeClr>
                </a:solidFill>
                <a:effectLst/>
                <a:latin typeface="游ゴシック Medium" panose="020B0500000000000000" pitchFamily="50" charset="-128"/>
                <a:ea typeface="游ゴシック Medium" panose="020B0500000000000000" pitchFamily="50" charset="-128"/>
                <a:cs typeface="ＭＳ Ｐゴシック" panose="020B0600070205080204" pitchFamily="50" charset="-128"/>
              </a:rPr>
              <a:t>年</a:t>
            </a:r>
            <a:r>
              <a:rPr lang="ja-JP" altLang="ja-JP" sz="1450" dirty="0">
                <a:solidFill>
                  <a:schemeClr val="tx1">
                    <a:lumMod val="85000"/>
                    <a:lumOff val="15000"/>
                  </a:schemeClr>
                </a:solidFill>
                <a:effectLst/>
                <a:latin typeface="游ゴシック Medium" panose="020B0500000000000000" pitchFamily="50" charset="-128"/>
                <a:ea typeface="游ゴシック Medium" panose="020B0500000000000000" pitchFamily="50" charset="-128"/>
                <a:cs typeface="ＭＳ Ｐゴシック" panose="020B0600070205080204" pitchFamily="50" charset="-128"/>
              </a:rPr>
              <a:t>積水ハウスを退社</a:t>
            </a:r>
            <a:r>
              <a:rPr lang="ja-JP" altLang="en-US" sz="1450" dirty="0">
                <a:solidFill>
                  <a:schemeClr val="tx1">
                    <a:lumMod val="85000"/>
                    <a:lumOff val="15000"/>
                  </a:schemeClr>
                </a:solidFill>
                <a:latin typeface="游ゴシック Medium" panose="020B0500000000000000" pitchFamily="50" charset="-128"/>
                <a:ea typeface="游ゴシック Medium" panose="020B0500000000000000" pitchFamily="50" charset="-128"/>
                <a:cs typeface="ＭＳ Ｐゴシック" panose="020B0600070205080204" pitchFamily="50" charset="-128"/>
              </a:rPr>
              <a:t>後、</a:t>
            </a:r>
            <a:r>
              <a:rPr lang="ja-JP" altLang="en-US" sz="1450" b="1" dirty="0">
                <a:solidFill>
                  <a:schemeClr val="tx1">
                    <a:lumMod val="85000"/>
                    <a:lumOff val="15000"/>
                  </a:schemeClr>
                </a:solidFill>
                <a:latin typeface="游ゴシック Medium" panose="020B0500000000000000" pitchFamily="50" charset="-128"/>
                <a:ea typeface="游ゴシック Medium" panose="020B0500000000000000" pitchFamily="50" charset="-128"/>
                <a:cs typeface="ＭＳ Ｐゴシック" panose="020B0600070205080204" pitchFamily="50" charset="-128"/>
              </a:rPr>
              <a:t>株式会社スリーウェイズを設立</a:t>
            </a:r>
            <a:r>
              <a:rPr lang="ja-JP" altLang="ja-JP" sz="1450" dirty="0">
                <a:solidFill>
                  <a:schemeClr val="tx1">
                    <a:lumMod val="85000"/>
                    <a:lumOff val="15000"/>
                  </a:schemeClr>
                </a:solidFill>
                <a:effectLst/>
                <a:latin typeface="游ゴシック Medium" panose="020B0500000000000000" pitchFamily="50" charset="-128"/>
                <a:ea typeface="游ゴシック Medium" panose="020B0500000000000000" pitchFamily="50" charset="-128"/>
                <a:cs typeface="ＭＳ Ｐゴシック" panose="020B0600070205080204" pitchFamily="50" charset="-128"/>
              </a:rPr>
              <a:t>。</a:t>
            </a:r>
            <a:r>
              <a:rPr lang="en-US" altLang="ja-JP" sz="1450" dirty="0">
                <a:solidFill>
                  <a:schemeClr val="tx1">
                    <a:lumMod val="85000"/>
                    <a:lumOff val="15000"/>
                  </a:schemeClr>
                </a:solidFill>
                <a:effectLst/>
                <a:latin typeface="游ゴシック Medium" panose="020B0500000000000000" pitchFamily="50" charset="-128"/>
                <a:ea typeface="游ゴシック Medium" panose="020B0500000000000000" pitchFamily="50" charset="-128"/>
                <a:cs typeface="ＭＳ Ｐゴシック" panose="020B0600070205080204" pitchFamily="50" charset="-128"/>
              </a:rPr>
              <a:t>24</a:t>
            </a:r>
            <a:r>
              <a:rPr lang="ja-JP" altLang="ja-JP" sz="1450" dirty="0">
                <a:solidFill>
                  <a:schemeClr val="tx1">
                    <a:lumMod val="85000"/>
                    <a:lumOff val="15000"/>
                  </a:schemeClr>
                </a:solidFill>
                <a:effectLst/>
                <a:latin typeface="游ゴシック Medium" panose="020B0500000000000000" pitchFamily="50" charset="-128"/>
                <a:ea typeface="游ゴシック Medium" panose="020B0500000000000000" pitchFamily="50" charset="-128"/>
                <a:cs typeface="ＭＳ Ｐゴシック" panose="020B0600070205080204" pitchFamily="50" charset="-128"/>
              </a:rPr>
              <a:t>年間の不動産・住宅業界の経験を活かし</a:t>
            </a:r>
            <a:r>
              <a:rPr lang="ja-JP" altLang="en-US" sz="1450" dirty="0">
                <a:solidFill>
                  <a:schemeClr val="tx1">
                    <a:lumMod val="85000"/>
                    <a:lumOff val="15000"/>
                  </a:schemeClr>
                </a:solidFill>
                <a:effectLst/>
                <a:latin typeface="游ゴシック Medium" panose="020B0500000000000000" pitchFamily="50" charset="-128"/>
                <a:ea typeface="游ゴシック Medium" panose="020B0500000000000000" pitchFamily="50" charset="-128"/>
                <a:cs typeface="ＭＳ Ｐゴシック" panose="020B0600070205080204" pitchFamily="50" charset="-128"/>
              </a:rPr>
              <a:t>つつ</a:t>
            </a:r>
            <a:r>
              <a:rPr lang="ja-JP" altLang="ja-JP" sz="1450" dirty="0">
                <a:solidFill>
                  <a:schemeClr val="tx1">
                    <a:lumMod val="85000"/>
                    <a:lumOff val="15000"/>
                  </a:schemeClr>
                </a:solidFill>
                <a:effectLst/>
                <a:latin typeface="游ゴシック Medium" panose="020B0500000000000000" pitchFamily="50" charset="-128"/>
                <a:ea typeface="游ゴシック Medium" panose="020B0500000000000000" pitchFamily="50" charset="-128"/>
                <a:cs typeface="ＭＳ Ｐゴシック" panose="020B0600070205080204" pitchFamily="50" charset="-128"/>
              </a:rPr>
              <a:t>、現在は</a:t>
            </a:r>
            <a:r>
              <a:rPr lang="en-US" altLang="ja-JP" sz="1450" b="1" dirty="0">
                <a:solidFill>
                  <a:schemeClr val="tx1">
                    <a:lumMod val="85000"/>
                    <a:lumOff val="15000"/>
                  </a:schemeClr>
                </a:solidFill>
                <a:effectLst/>
                <a:highlight>
                  <a:srgbClr val="FFFF00"/>
                </a:highlight>
                <a:latin typeface="游ゴシック Medium" panose="020B0500000000000000" pitchFamily="50" charset="-128"/>
                <a:ea typeface="游ゴシック Medium" panose="020B0500000000000000" pitchFamily="50" charset="-128"/>
                <a:cs typeface="ＭＳ Ｐゴシック" panose="020B0600070205080204" pitchFamily="50" charset="-128"/>
              </a:rPr>
              <a:t>『</a:t>
            </a:r>
            <a:r>
              <a:rPr lang="ja-JP" altLang="en-US" sz="1450" b="1" dirty="0">
                <a:solidFill>
                  <a:schemeClr val="tx1">
                    <a:lumMod val="85000"/>
                    <a:lumOff val="15000"/>
                  </a:schemeClr>
                </a:solidFill>
                <a:effectLst/>
                <a:highlight>
                  <a:srgbClr val="FFFF00"/>
                </a:highlight>
                <a:latin typeface="游ゴシック Medium" panose="020B0500000000000000" pitchFamily="50" charset="-128"/>
                <a:ea typeface="游ゴシック Medium" panose="020B0500000000000000" pitchFamily="50" charset="-128"/>
                <a:cs typeface="ＭＳ Ｐゴシック" panose="020B0600070205080204" pitchFamily="50" charset="-128"/>
              </a:rPr>
              <a:t>不誠実な不動産会社に騙される人を無くし、お客様</a:t>
            </a:r>
            <a:r>
              <a:rPr lang="ja-JP" altLang="en-US" sz="1450" b="1" dirty="0">
                <a:solidFill>
                  <a:schemeClr val="tx1">
                    <a:lumMod val="85000"/>
                    <a:lumOff val="15000"/>
                  </a:schemeClr>
                </a:solidFill>
                <a:highlight>
                  <a:srgbClr val="FFFF00"/>
                </a:highlight>
                <a:latin typeface="游ゴシック Medium" panose="020B0500000000000000" pitchFamily="50" charset="-128"/>
                <a:ea typeface="游ゴシック Medium" panose="020B0500000000000000" pitchFamily="50" charset="-128"/>
                <a:cs typeface="ＭＳ Ｐゴシック" panose="020B0600070205080204" pitchFamily="50" charset="-128"/>
              </a:rPr>
              <a:t>を幸せに導く</a:t>
            </a:r>
            <a:r>
              <a:rPr lang="ja-JP" altLang="ja-JP" sz="1450" b="1" dirty="0">
                <a:solidFill>
                  <a:schemeClr val="tx1">
                    <a:lumMod val="85000"/>
                    <a:lumOff val="15000"/>
                  </a:schemeClr>
                </a:solidFill>
                <a:effectLst/>
                <a:highlight>
                  <a:srgbClr val="FFFF00"/>
                </a:highlight>
                <a:latin typeface="游ゴシック Medium" panose="020B0500000000000000" pitchFamily="50" charset="-128"/>
                <a:ea typeface="游ゴシック Medium" panose="020B0500000000000000" pitchFamily="50" charset="-128"/>
                <a:cs typeface="ＭＳ Ｐゴシック" panose="020B0600070205080204" pitchFamily="50" charset="-128"/>
              </a:rPr>
              <a:t>』</a:t>
            </a:r>
            <a:r>
              <a:rPr lang="ja-JP" altLang="en-US" sz="1450" dirty="0">
                <a:solidFill>
                  <a:schemeClr val="tx1">
                    <a:lumMod val="85000"/>
                    <a:lumOff val="15000"/>
                  </a:schemeClr>
                </a:solidFill>
                <a:effectLst/>
                <a:latin typeface="游ゴシック Medium" panose="020B0500000000000000" pitchFamily="50" charset="-128"/>
                <a:ea typeface="游ゴシック Medium" panose="020B0500000000000000" pitchFamily="50" charset="-128"/>
                <a:cs typeface="ＭＳ Ｐゴシック" panose="020B0600070205080204" pitchFamily="50" charset="-128"/>
              </a:rPr>
              <a:t>ことを志として</a:t>
            </a:r>
            <a:r>
              <a:rPr lang="ja-JP" altLang="ja-JP" sz="1450" dirty="0">
                <a:solidFill>
                  <a:schemeClr val="tx1">
                    <a:lumMod val="85000"/>
                    <a:lumOff val="15000"/>
                  </a:schemeClr>
                </a:solidFill>
                <a:effectLst/>
                <a:latin typeface="游ゴシック Medium" panose="020B0500000000000000" pitchFamily="50" charset="-128"/>
                <a:ea typeface="游ゴシック Medium" panose="020B0500000000000000" pitchFamily="50" charset="-128"/>
                <a:cs typeface="ＭＳ Ｐゴシック" panose="020B0600070205080204" pitchFamily="50" charset="-128"/>
              </a:rPr>
              <a:t>活動</a:t>
            </a:r>
            <a:r>
              <a:rPr lang="ja-JP" altLang="en-US" sz="1450" dirty="0">
                <a:solidFill>
                  <a:schemeClr val="tx1">
                    <a:lumMod val="85000"/>
                    <a:lumOff val="15000"/>
                  </a:schemeClr>
                </a:solidFill>
                <a:effectLst/>
                <a:latin typeface="游ゴシック Medium" panose="020B0500000000000000" pitchFamily="50" charset="-128"/>
                <a:ea typeface="游ゴシック Medium" panose="020B0500000000000000" pitchFamily="50" charset="-128"/>
                <a:cs typeface="ＭＳ Ｐゴシック" panose="020B0600070205080204" pitchFamily="50" charset="-128"/>
              </a:rPr>
              <a:t>している</a:t>
            </a:r>
            <a:r>
              <a:rPr lang="ja-JP" altLang="ja-JP" sz="1450" dirty="0">
                <a:solidFill>
                  <a:schemeClr val="tx1">
                    <a:lumMod val="85000"/>
                    <a:lumOff val="15000"/>
                  </a:schemeClr>
                </a:solidFill>
                <a:effectLst/>
                <a:latin typeface="游ゴシック Medium" panose="020B0500000000000000" pitchFamily="50" charset="-128"/>
                <a:ea typeface="游ゴシック Medium" panose="020B0500000000000000" pitchFamily="50" charset="-128"/>
                <a:cs typeface="ＭＳ Ｐゴシック" panose="020B0600070205080204" pitchFamily="50" charset="-128"/>
              </a:rPr>
              <a:t>。</a:t>
            </a:r>
          </a:p>
          <a:p>
            <a:pPr marL="0" indent="0" algn="just">
              <a:lnSpc>
                <a:spcPct val="150000"/>
              </a:lnSpc>
              <a:buNone/>
            </a:pPr>
            <a:r>
              <a:rPr lang="ja-JP" altLang="en-US" sz="1450" dirty="0">
                <a:solidFill>
                  <a:schemeClr val="tx1">
                    <a:lumMod val="85000"/>
                    <a:lumOff val="15000"/>
                  </a:schemeClr>
                </a:solidFill>
                <a:effectLst/>
                <a:latin typeface="游ゴシック Medium" panose="020B0500000000000000" pitchFamily="50" charset="-128"/>
                <a:ea typeface="游ゴシック Medium" panose="020B0500000000000000" pitchFamily="50" charset="-128"/>
                <a:cs typeface="ＭＳ Ｐゴシック" panose="020B0600070205080204" pitchFamily="50" charset="-128"/>
              </a:rPr>
              <a:t>　また、妻が税理士</a:t>
            </a:r>
            <a:r>
              <a:rPr lang="ja-JP" altLang="en-US" sz="1450" dirty="0">
                <a:solidFill>
                  <a:schemeClr val="tx1">
                    <a:lumMod val="85000"/>
                    <a:lumOff val="15000"/>
                  </a:schemeClr>
                </a:solidFill>
                <a:latin typeface="游ゴシック Medium" panose="020B0500000000000000" pitchFamily="50" charset="-128"/>
                <a:ea typeface="游ゴシック Medium" panose="020B0500000000000000" pitchFamily="50" charset="-128"/>
                <a:cs typeface="ＭＳ Ｐゴシック" panose="020B0600070205080204" pitchFamily="50" charset="-128"/>
              </a:rPr>
              <a:t>のため</a:t>
            </a:r>
            <a:r>
              <a:rPr lang="ja-JP" altLang="ja-JP" sz="1450" dirty="0">
                <a:solidFill>
                  <a:schemeClr val="tx1">
                    <a:lumMod val="85000"/>
                    <a:lumOff val="15000"/>
                  </a:schemeClr>
                </a:solidFill>
                <a:effectLst/>
                <a:latin typeface="游ゴシック Medium" panose="020B0500000000000000" pitchFamily="50" charset="-128"/>
                <a:ea typeface="游ゴシック Medium" panose="020B0500000000000000" pitchFamily="50" charset="-128"/>
                <a:cs typeface="ＭＳ Ｐゴシック" panose="020B0600070205080204" pitchFamily="50" charset="-128"/>
              </a:rPr>
              <a:t>、『不動産×</a:t>
            </a:r>
            <a:r>
              <a:rPr lang="ja-JP" altLang="en-US" sz="1450" dirty="0">
                <a:solidFill>
                  <a:schemeClr val="tx1">
                    <a:lumMod val="85000"/>
                    <a:lumOff val="15000"/>
                  </a:schemeClr>
                </a:solidFill>
                <a:latin typeface="游ゴシック Medium" panose="020B0500000000000000" pitchFamily="50" charset="-128"/>
                <a:ea typeface="游ゴシック Medium" panose="020B0500000000000000" pitchFamily="50" charset="-128"/>
                <a:cs typeface="ＭＳ Ｐゴシック" panose="020B0600070205080204" pitchFamily="50" charset="-128"/>
              </a:rPr>
              <a:t>税務</a:t>
            </a:r>
            <a:r>
              <a:rPr lang="ja-JP" altLang="ja-JP" sz="1450" dirty="0">
                <a:solidFill>
                  <a:schemeClr val="tx1">
                    <a:lumMod val="85000"/>
                    <a:lumOff val="15000"/>
                  </a:schemeClr>
                </a:solidFill>
                <a:effectLst/>
                <a:latin typeface="游ゴシック Medium" panose="020B0500000000000000" pitchFamily="50" charset="-128"/>
                <a:ea typeface="游ゴシック Medium" panose="020B0500000000000000" pitchFamily="50" charset="-128"/>
                <a:cs typeface="ＭＳ Ｐゴシック" panose="020B0600070205080204" pitchFamily="50" charset="-128"/>
              </a:rPr>
              <a:t>』の相談がワンストップで出来る事が最大の強みである。</a:t>
            </a:r>
            <a:r>
              <a:rPr lang="ja-JP" altLang="ja-JP" sz="1450" dirty="0">
                <a:solidFill>
                  <a:schemeClr val="tx1"/>
                </a:solidFill>
                <a:effectLst/>
                <a:latin typeface="游ゴシック Medium" panose="020B0500000000000000" pitchFamily="50" charset="-128"/>
                <a:ea typeface="游ゴシック Medium" panose="020B0500000000000000" pitchFamily="50" charset="-128"/>
                <a:cs typeface="ＭＳ Ｐゴシック" panose="020B0600070205080204" pitchFamily="50" charset="-128"/>
              </a:rPr>
              <a:t>ちょっと胡散臭いと思われがちな不動産業界で、『本当のことを教えてくれる不動産屋』として日本一誠実な宅建士を目指している。</a:t>
            </a:r>
            <a:endParaRPr lang="en-US" altLang="ja-JP" sz="1450" dirty="0">
              <a:solidFill>
                <a:schemeClr val="tx1"/>
              </a:solidFill>
              <a:effectLst/>
              <a:latin typeface="游ゴシック Medium" panose="020B0500000000000000" pitchFamily="50" charset="-128"/>
              <a:ea typeface="游ゴシック Medium" panose="020B0500000000000000" pitchFamily="50" charset="-128"/>
              <a:cs typeface="ＭＳ Ｐゴシック" panose="020B0600070205080204" pitchFamily="50" charset="-128"/>
            </a:endParaRPr>
          </a:p>
          <a:p>
            <a:pPr marL="0" indent="0" algn="just">
              <a:lnSpc>
                <a:spcPct val="150000"/>
              </a:lnSpc>
              <a:buNone/>
            </a:pPr>
            <a:endParaRPr lang="en-US" altLang="ja-JP" sz="1450" b="1" dirty="0">
              <a:solidFill>
                <a:schemeClr val="tx1">
                  <a:lumMod val="85000"/>
                  <a:lumOff val="15000"/>
                </a:schemeClr>
              </a:solidFill>
              <a:effectLst/>
              <a:latin typeface="游ゴシック Medium" panose="020B0500000000000000" pitchFamily="50" charset="-128"/>
              <a:ea typeface="游ゴシック Medium" panose="020B0500000000000000" pitchFamily="50" charset="-128"/>
              <a:cs typeface="ＭＳ Ｐゴシック" panose="020B0600070205080204" pitchFamily="50" charset="-128"/>
            </a:endParaRPr>
          </a:p>
          <a:p>
            <a:pPr algn="just">
              <a:lnSpc>
                <a:spcPct val="150000"/>
              </a:lnSpc>
            </a:pPr>
            <a:r>
              <a:rPr lang="ja-JP" altLang="en-US" sz="1450" dirty="0">
                <a:solidFill>
                  <a:schemeClr val="tx1">
                    <a:lumMod val="85000"/>
                    <a:lumOff val="15000"/>
                  </a:schemeClr>
                </a:solidFill>
                <a:effectLst/>
                <a:latin typeface="游ゴシック Medium" panose="020B0500000000000000" pitchFamily="50" charset="-128"/>
                <a:ea typeface="游ゴシック Medium" panose="020B0500000000000000" pitchFamily="50" charset="-128"/>
                <a:cs typeface="ＭＳ Ｐゴシック" panose="020B0600070205080204" pitchFamily="50" charset="-128"/>
              </a:rPr>
              <a:t>　</a:t>
            </a:r>
            <a:r>
              <a:rPr lang="en-US" altLang="ja-JP" sz="1450" dirty="0">
                <a:solidFill>
                  <a:schemeClr val="tx1">
                    <a:lumMod val="85000"/>
                    <a:lumOff val="15000"/>
                  </a:schemeClr>
                </a:solidFill>
                <a:effectLst/>
                <a:latin typeface="游ゴシック Medium" panose="020B0500000000000000" pitchFamily="50" charset="-128"/>
                <a:ea typeface="游ゴシック Medium" panose="020B0500000000000000" pitchFamily="50" charset="-128"/>
                <a:cs typeface="ＭＳ Ｐゴシック" panose="020B0600070205080204" pitchFamily="50" charset="-128"/>
              </a:rPr>
              <a:t>2021</a:t>
            </a:r>
            <a:r>
              <a:rPr lang="ja-JP" altLang="en-US" sz="1450" dirty="0">
                <a:solidFill>
                  <a:schemeClr val="tx1">
                    <a:lumMod val="85000"/>
                    <a:lumOff val="15000"/>
                  </a:schemeClr>
                </a:solidFill>
                <a:effectLst/>
                <a:latin typeface="游ゴシック Medium" panose="020B0500000000000000" pitchFamily="50" charset="-128"/>
                <a:ea typeface="游ゴシック Medium" panose="020B0500000000000000" pitchFamily="50" charset="-128"/>
                <a:cs typeface="ＭＳ Ｐゴシック" panose="020B0600070205080204" pitchFamily="50" charset="-128"/>
              </a:rPr>
              <a:t>年に一般社団法人相続終活サポート協会を立ち上げており、身元保証、日常生活サポート、死後事務委任など、</a:t>
            </a:r>
            <a:r>
              <a:rPr lang="ja-JP" altLang="en-US" sz="1450" b="1" dirty="0">
                <a:solidFill>
                  <a:schemeClr val="tx1">
                    <a:lumMod val="85000"/>
                    <a:lumOff val="15000"/>
                  </a:schemeClr>
                </a:solidFill>
                <a:highlight>
                  <a:srgbClr val="FFFF00"/>
                </a:highlight>
                <a:latin typeface="游ゴシック Medium" panose="020B0500000000000000" pitchFamily="50" charset="-128"/>
                <a:ea typeface="游ゴシック Medium" panose="020B0500000000000000" pitchFamily="50" charset="-128"/>
                <a:cs typeface="ＭＳ Ｐゴシック" panose="020B0600070205080204" pitchFamily="50" charset="-128"/>
              </a:rPr>
              <a:t>シニアとその家族のお困りごとをワンストップで解決するシニアライフ相談サロンめーぷるを運営している。</a:t>
            </a:r>
            <a:endParaRPr lang="en-US" altLang="ja-JP" sz="1450" b="1" dirty="0">
              <a:solidFill>
                <a:schemeClr val="tx1">
                  <a:lumMod val="85000"/>
                  <a:lumOff val="15000"/>
                </a:schemeClr>
              </a:solidFill>
              <a:effectLst/>
              <a:highlight>
                <a:srgbClr val="FFFF00"/>
              </a:highlight>
              <a:latin typeface="游ゴシック Medium" panose="020B0500000000000000" pitchFamily="50" charset="-128"/>
              <a:ea typeface="游ゴシック Medium" panose="020B0500000000000000" pitchFamily="50" charset="-128"/>
              <a:cs typeface="ＭＳ Ｐゴシック" panose="020B0600070205080204" pitchFamily="50" charset="-128"/>
            </a:endParaRPr>
          </a:p>
          <a:p>
            <a:pPr algn="just">
              <a:lnSpc>
                <a:spcPct val="150000"/>
              </a:lnSpc>
            </a:pPr>
            <a:endParaRPr lang="en-US" altLang="ja-JP" sz="1450" b="1" dirty="0">
              <a:solidFill>
                <a:schemeClr val="tx1">
                  <a:lumMod val="85000"/>
                  <a:lumOff val="15000"/>
                </a:schemeClr>
              </a:solidFill>
              <a:highlight>
                <a:srgbClr val="FFFF00"/>
              </a:highlight>
              <a:latin typeface="游ゴシック Medium" panose="020B0500000000000000" pitchFamily="50" charset="-128"/>
              <a:ea typeface="游ゴシック Medium" panose="020B0500000000000000" pitchFamily="50" charset="-128"/>
              <a:cs typeface="ＭＳ Ｐゴシック" panose="020B0600070205080204" pitchFamily="50" charset="-128"/>
            </a:endParaRPr>
          </a:p>
          <a:p>
            <a:pPr algn="just">
              <a:lnSpc>
                <a:spcPct val="150000"/>
              </a:lnSpc>
            </a:pPr>
            <a:r>
              <a:rPr lang="ja-JP" altLang="en-US" sz="1450" dirty="0">
                <a:solidFill>
                  <a:schemeClr val="tx1">
                    <a:lumMod val="85000"/>
                    <a:lumOff val="15000"/>
                  </a:schemeClr>
                </a:solidFill>
                <a:effectLst/>
                <a:latin typeface="游ゴシック Medium" panose="020B0500000000000000" pitchFamily="50" charset="-128"/>
                <a:ea typeface="游ゴシック Medium" panose="020B0500000000000000" pitchFamily="50" charset="-128"/>
                <a:cs typeface="ＭＳ Ｐゴシック" panose="020B0600070205080204" pitchFamily="50" charset="-128"/>
              </a:rPr>
              <a:t>　</a:t>
            </a:r>
            <a:r>
              <a:rPr lang="ja-JP" altLang="en-US" sz="1450" dirty="0">
                <a:solidFill>
                  <a:schemeClr val="tx1">
                    <a:lumMod val="85000"/>
                    <a:lumOff val="15000"/>
                  </a:schemeClr>
                </a:solidFill>
                <a:latin typeface="游ゴシック Medium" panose="020B0500000000000000" pitchFamily="50" charset="-128"/>
                <a:ea typeface="游ゴシック Medium" panose="020B0500000000000000" pitchFamily="50" charset="-128"/>
                <a:cs typeface="ＭＳ Ｐゴシック" panose="020B0600070205080204" pitchFamily="50" charset="-128"/>
              </a:rPr>
              <a:t>現在は、</a:t>
            </a:r>
            <a:r>
              <a:rPr lang="en-US" altLang="ja-JP" sz="1450" dirty="0">
                <a:solidFill>
                  <a:schemeClr val="tx1">
                    <a:lumMod val="85000"/>
                    <a:lumOff val="15000"/>
                  </a:schemeClr>
                </a:solidFill>
                <a:latin typeface="游ゴシック Medium" panose="020B0500000000000000" pitchFamily="50" charset="-128"/>
                <a:ea typeface="游ゴシック Medium" panose="020B0500000000000000" pitchFamily="50" charset="-128"/>
                <a:cs typeface="ＭＳ Ｐゴシック" panose="020B0600070205080204" pitchFamily="50" charset="-128"/>
              </a:rPr>
              <a:t>YouTube</a:t>
            </a:r>
            <a:r>
              <a:rPr lang="ja-JP" altLang="en-US" sz="1450" dirty="0">
                <a:solidFill>
                  <a:schemeClr val="tx1">
                    <a:lumMod val="85000"/>
                    <a:lumOff val="15000"/>
                  </a:schemeClr>
                </a:solidFill>
                <a:latin typeface="游ゴシック Medium" panose="020B0500000000000000" pitchFamily="50" charset="-128"/>
                <a:ea typeface="游ゴシック Medium" panose="020B0500000000000000" pitchFamily="50" charset="-128"/>
                <a:cs typeface="ＭＳ Ｐゴシック" panose="020B0600070205080204" pitchFamily="50" charset="-128"/>
              </a:rPr>
              <a:t>チャンネル「相続不動産と終活の悩み解決チャンネル」を運営中！チャンネル登録をお願いします！</a:t>
            </a:r>
            <a:endParaRPr lang="en-US" altLang="ja-JP" sz="1450" dirty="0">
              <a:solidFill>
                <a:schemeClr val="tx1">
                  <a:lumMod val="85000"/>
                  <a:lumOff val="15000"/>
                </a:schemeClr>
              </a:solidFill>
              <a:effectLst/>
              <a:latin typeface="游ゴシック Medium" panose="020B0500000000000000" pitchFamily="50" charset="-128"/>
              <a:ea typeface="游ゴシック Medium" panose="020B0500000000000000" pitchFamily="50" charset="-128"/>
              <a:cs typeface="ＭＳ Ｐゴシック" panose="020B0600070205080204" pitchFamily="50" charset="-128"/>
            </a:endParaRPr>
          </a:p>
        </p:txBody>
      </p:sp>
      <p:sp>
        <p:nvSpPr>
          <p:cNvPr id="10" name="テキスト ボックス 9">
            <a:extLst>
              <a:ext uri="{FF2B5EF4-FFF2-40B4-BE49-F238E27FC236}">
                <a16:creationId xmlns:a16="http://schemas.microsoft.com/office/drawing/2014/main" id="{B35DB9C1-A501-4305-BD29-FB3E4846DB7D}"/>
              </a:ext>
            </a:extLst>
          </p:cNvPr>
          <p:cNvSpPr txBox="1"/>
          <p:nvPr/>
        </p:nvSpPr>
        <p:spPr>
          <a:xfrm>
            <a:off x="-18662" y="75187"/>
            <a:ext cx="4345027" cy="1407950"/>
          </a:xfrm>
          <a:prstGeom prst="rect">
            <a:avLst/>
          </a:prstGeom>
          <a:noFill/>
        </p:spPr>
        <p:txBody>
          <a:bodyPr wrap="square">
            <a:spAutoFit/>
          </a:bodyPr>
          <a:lstStyle/>
          <a:p>
            <a:pPr algn="ctr">
              <a:lnSpc>
                <a:spcPct val="150000"/>
              </a:lnSpc>
            </a:pPr>
            <a:r>
              <a:rPr lang="ja-JP" altLang="en-US" sz="2800" b="1" dirty="0">
                <a:solidFill>
                  <a:schemeClr val="bg2">
                    <a:lumMod val="25000"/>
                  </a:schemeClr>
                </a:solidFill>
                <a:latin typeface="+mn-ea"/>
                <a:ea typeface="+mn-ea"/>
              </a:rPr>
              <a:t>不</a:t>
            </a:r>
            <a:r>
              <a:rPr lang="ja-JP" altLang="en-US" sz="2800" b="1" dirty="0">
                <a:solidFill>
                  <a:schemeClr val="accent6">
                    <a:lumMod val="75000"/>
                  </a:schemeClr>
                </a:solidFill>
                <a:latin typeface="+mn-ea"/>
                <a:ea typeface="+mn-ea"/>
              </a:rPr>
              <a:t> </a:t>
            </a:r>
            <a:r>
              <a:rPr lang="ja-JP" altLang="en-US" sz="1600" b="1" dirty="0">
                <a:solidFill>
                  <a:schemeClr val="tx1">
                    <a:lumMod val="75000"/>
                    <a:lumOff val="25000"/>
                  </a:schemeClr>
                </a:solidFill>
                <a:latin typeface="+mn-ea"/>
                <a:ea typeface="+mn-ea"/>
              </a:rPr>
              <a:t>動産と終活のお悩み解決パートナー</a:t>
            </a:r>
            <a:endParaRPr lang="en-US" altLang="ja-JP" sz="1600" b="1" dirty="0">
              <a:solidFill>
                <a:schemeClr val="tx1">
                  <a:lumMod val="75000"/>
                  <a:lumOff val="25000"/>
                </a:schemeClr>
              </a:solidFill>
              <a:latin typeface="+mn-ea"/>
              <a:ea typeface="+mn-ea"/>
            </a:endParaRPr>
          </a:p>
          <a:p>
            <a:pPr algn="ctr">
              <a:lnSpc>
                <a:spcPct val="150000"/>
              </a:lnSpc>
            </a:pPr>
            <a:r>
              <a:rPr kumimoji="1" lang="ja-JP" altLang="en-US" sz="3200" b="1" dirty="0">
                <a:solidFill>
                  <a:schemeClr val="tx1">
                    <a:lumMod val="75000"/>
                    <a:lumOff val="25000"/>
                  </a:schemeClr>
                </a:solidFill>
                <a:latin typeface="+mn-ea"/>
                <a:ea typeface="+mn-ea"/>
              </a:rPr>
              <a:t>松本 </a:t>
            </a:r>
            <a:r>
              <a:rPr lang="ja-JP" altLang="en-US" sz="3200" b="1" dirty="0">
                <a:solidFill>
                  <a:schemeClr val="tx1">
                    <a:lumMod val="75000"/>
                    <a:lumOff val="25000"/>
                  </a:schemeClr>
                </a:solidFill>
                <a:latin typeface="+mn-ea"/>
                <a:ea typeface="+mn-ea"/>
              </a:rPr>
              <a:t>直之</a:t>
            </a:r>
            <a:endParaRPr lang="ja-JP" altLang="en-US" sz="3200" dirty="0"/>
          </a:p>
        </p:txBody>
      </p:sp>
      <p:sp>
        <p:nvSpPr>
          <p:cNvPr id="14" name="正方形/長方形 13">
            <a:extLst>
              <a:ext uri="{FF2B5EF4-FFF2-40B4-BE49-F238E27FC236}">
                <a16:creationId xmlns:a16="http://schemas.microsoft.com/office/drawing/2014/main" id="{E1443AD0-A06B-4DC0-8B47-CCF76B46EA1E}"/>
              </a:ext>
            </a:extLst>
          </p:cNvPr>
          <p:cNvSpPr/>
          <p:nvPr/>
        </p:nvSpPr>
        <p:spPr>
          <a:xfrm flipV="1">
            <a:off x="231686" y="246249"/>
            <a:ext cx="454805" cy="438409"/>
          </a:xfrm>
          <a:prstGeom prst="rect">
            <a:avLst/>
          </a:prstGeom>
          <a:noFill/>
          <a:ln w="9525"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kumimoji="1" lang="ja-JP" altLang="en-US"/>
          </a:p>
        </p:txBody>
      </p:sp>
      <p:sp>
        <p:nvSpPr>
          <p:cNvPr id="8" name="タイトル 1">
            <a:extLst>
              <a:ext uri="{FF2B5EF4-FFF2-40B4-BE49-F238E27FC236}">
                <a16:creationId xmlns:a16="http://schemas.microsoft.com/office/drawing/2014/main" id="{5C8BA0EE-6DBC-41E8-B067-8CD6521BB645}"/>
              </a:ext>
            </a:extLst>
          </p:cNvPr>
          <p:cNvSpPr>
            <a:spLocks noGrp="1"/>
          </p:cNvSpPr>
          <p:nvPr>
            <p:ph type="title"/>
          </p:nvPr>
        </p:nvSpPr>
        <p:spPr>
          <a:xfrm>
            <a:off x="4126251" y="250467"/>
            <a:ext cx="6330629" cy="1347687"/>
          </a:xfrm>
        </p:spPr>
        <p:txBody>
          <a:bodyPr anchor="b">
            <a:noAutofit/>
          </a:bodyPr>
          <a:lstStyle/>
          <a:p>
            <a:pPr>
              <a:lnSpc>
                <a:spcPct val="150000"/>
              </a:lnSpc>
            </a:pPr>
            <a:r>
              <a:rPr kumimoji="1" lang="ja-JP" altLang="en-US" sz="1500" b="1" dirty="0">
                <a:solidFill>
                  <a:schemeClr val="tx1">
                    <a:lumMod val="75000"/>
                    <a:lumOff val="25000"/>
                  </a:schemeClr>
                </a:solidFill>
                <a:latin typeface="+mn-ea"/>
                <a:ea typeface="+mn-ea"/>
              </a:rPr>
              <a:t>宅地建物取引士・</a:t>
            </a:r>
            <a:r>
              <a:rPr lang="en-US" altLang="ja-JP" sz="1500" b="1" dirty="0">
                <a:solidFill>
                  <a:schemeClr val="tx1">
                    <a:lumMod val="75000"/>
                    <a:lumOff val="25000"/>
                  </a:schemeClr>
                </a:solidFill>
                <a:latin typeface="+mn-ea"/>
                <a:ea typeface="+mn-ea"/>
              </a:rPr>
              <a:t>FP</a:t>
            </a:r>
            <a:r>
              <a:rPr lang="ja-JP" altLang="en-US" sz="1500" b="1" dirty="0">
                <a:solidFill>
                  <a:schemeClr val="tx1">
                    <a:lumMod val="75000"/>
                    <a:lumOff val="25000"/>
                  </a:schemeClr>
                </a:solidFill>
                <a:latin typeface="+mn-ea"/>
                <a:ea typeface="+mn-ea"/>
              </a:rPr>
              <a:t>・賃貸不動産経営管理士</a:t>
            </a:r>
            <a:br>
              <a:rPr lang="en-US" altLang="ja-JP" sz="1500" b="1" dirty="0">
                <a:solidFill>
                  <a:schemeClr val="tx1">
                    <a:lumMod val="75000"/>
                    <a:lumOff val="25000"/>
                  </a:schemeClr>
                </a:solidFill>
                <a:latin typeface="+mn-ea"/>
                <a:ea typeface="+mn-ea"/>
              </a:rPr>
            </a:br>
            <a:r>
              <a:rPr lang="ja-JP" altLang="en-US" sz="1500" b="1" dirty="0">
                <a:solidFill>
                  <a:schemeClr val="tx1">
                    <a:lumMod val="75000"/>
                    <a:lumOff val="25000"/>
                  </a:schemeClr>
                </a:solidFill>
                <a:latin typeface="+mn-ea"/>
                <a:ea typeface="+mn-ea"/>
              </a:rPr>
              <a:t>シニアライフカウンセラー上級</a:t>
            </a:r>
            <a:br>
              <a:rPr lang="en-US" altLang="ja-JP" sz="1550" b="1" dirty="0">
                <a:solidFill>
                  <a:schemeClr val="tx1">
                    <a:lumMod val="75000"/>
                    <a:lumOff val="25000"/>
                  </a:schemeClr>
                </a:solidFill>
                <a:latin typeface="+mn-ea"/>
                <a:ea typeface="+mn-ea"/>
              </a:rPr>
            </a:br>
            <a:r>
              <a:rPr lang="en-US" altLang="ja-JP" sz="1500" dirty="0">
                <a:solidFill>
                  <a:schemeClr val="tx1">
                    <a:lumMod val="75000"/>
                    <a:lumOff val="25000"/>
                  </a:schemeClr>
                </a:solidFill>
                <a:effectLst/>
                <a:latin typeface="+mn-ea"/>
                <a:ea typeface="+mn-ea"/>
                <a:cs typeface="ＭＳ Ｐゴシック" panose="020B0600070205080204" pitchFamily="50" charset="-128"/>
              </a:rPr>
              <a:t>1972</a:t>
            </a:r>
            <a:r>
              <a:rPr lang="ja-JP" altLang="ja-JP" sz="1500" dirty="0">
                <a:solidFill>
                  <a:schemeClr val="tx1">
                    <a:lumMod val="75000"/>
                    <a:lumOff val="25000"/>
                  </a:schemeClr>
                </a:solidFill>
                <a:effectLst/>
                <a:latin typeface="+mn-ea"/>
                <a:ea typeface="+mn-ea"/>
                <a:cs typeface="ＭＳ Ｐゴシック" panose="020B0600070205080204" pitchFamily="50" charset="-128"/>
              </a:rPr>
              <a:t>年群馬県太田市生まれ、</a:t>
            </a:r>
            <a:r>
              <a:rPr lang="ja-JP" altLang="en-US" sz="1500" dirty="0">
                <a:solidFill>
                  <a:schemeClr val="tx1">
                    <a:lumMod val="75000"/>
                    <a:lumOff val="25000"/>
                  </a:schemeClr>
                </a:solidFill>
                <a:latin typeface="+mn-ea"/>
                <a:ea typeface="+mn-ea"/>
                <a:cs typeface="ＭＳ Ｐゴシック" panose="020B0600070205080204" pitchFamily="50" charset="-128"/>
              </a:rPr>
              <a:t>横浜市神奈川区在住。</a:t>
            </a:r>
            <a:endParaRPr kumimoji="1" lang="ja-JP" altLang="en-US" sz="1500" b="1" dirty="0">
              <a:solidFill>
                <a:schemeClr val="tx1">
                  <a:lumMod val="75000"/>
                  <a:lumOff val="25000"/>
                </a:schemeClr>
              </a:solidFill>
              <a:latin typeface="+mn-ea"/>
              <a:ea typeface="+mn-ea"/>
            </a:endParaRPr>
          </a:p>
        </p:txBody>
      </p:sp>
      <p:pic>
        <p:nvPicPr>
          <p:cNvPr id="17" name="図 16">
            <a:extLst>
              <a:ext uri="{FF2B5EF4-FFF2-40B4-BE49-F238E27FC236}">
                <a16:creationId xmlns:a16="http://schemas.microsoft.com/office/drawing/2014/main" id="{2CAC0F94-DFD6-41FA-B960-E753E0ADC7AB}"/>
              </a:ext>
            </a:extLst>
          </p:cNvPr>
          <p:cNvPicPr>
            <a:picLocks noChangeAspect="1"/>
          </p:cNvPicPr>
          <p:nvPr/>
        </p:nvPicPr>
        <p:blipFill rotWithShape="1">
          <a:blip r:embed="rId3">
            <a:extLst>
              <a:ext uri="{28A0092B-C50C-407E-A947-70E740481C1C}">
                <a14:useLocalDpi xmlns:a14="http://schemas.microsoft.com/office/drawing/2010/main" val="0"/>
              </a:ext>
            </a:extLst>
          </a:blip>
          <a:srcRect l="9469" t="2768" r="15340" b="23437"/>
          <a:stretch/>
        </p:blipFill>
        <p:spPr>
          <a:xfrm>
            <a:off x="10456880" y="244595"/>
            <a:ext cx="1442473" cy="212268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379085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FA2F5072-E3FB-45DF-B68C-D2EC64655192}"/>
              </a:ext>
            </a:extLst>
          </p:cNvPr>
          <p:cNvSpPr/>
          <p:nvPr/>
        </p:nvSpPr>
        <p:spPr>
          <a:xfrm>
            <a:off x="686491" y="2321374"/>
            <a:ext cx="10824789" cy="4193725"/>
          </a:xfrm>
          <a:prstGeom prst="rect">
            <a:avLst/>
          </a:prstGeom>
          <a:ln w="38100" cap="rnd">
            <a:solidFill>
              <a:schemeClr val="accent6">
                <a:lumMod val="75000"/>
              </a:schemeClr>
            </a:solidFill>
            <a:prstDash val="solid"/>
            <a:round/>
          </a:ln>
        </p:spPr>
        <p:style>
          <a:lnRef idx="2">
            <a:schemeClr val="accent1">
              <a:shade val="50000"/>
            </a:schemeClr>
          </a:lnRef>
          <a:fillRef idx="1002">
            <a:schemeClr val="l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a:extLst>
              <a:ext uri="{FF2B5EF4-FFF2-40B4-BE49-F238E27FC236}">
                <a16:creationId xmlns:a16="http://schemas.microsoft.com/office/drawing/2014/main" id="{AC3F89A3-C162-4F5A-801A-DD497DF1A760}"/>
              </a:ext>
            </a:extLst>
          </p:cNvPr>
          <p:cNvSpPr/>
          <p:nvPr/>
        </p:nvSpPr>
        <p:spPr>
          <a:xfrm>
            <a:off x="13600" y="0"/>
            <a:ext cx="3505330" cy="1716833"/>
          </a:xfrm>
          <a:prstGeom prst="rect">
            <a:avLst/>
          </a:prstGeom>
          <a:solidFill>
            <a:schemeClr val="accent6">
              <a:lumMod val="20000"/>
              <a:lumOff val="80000"/>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6" name="図 5">
            <a:extLst>
              <a:ext uri="{FF2B5EF4-FFF2-40B4-BE49-F238E27FC236}">
                <a16:creationId xmlns:a16="http://schemas.microsoft.com/office/drawing/2014/main" id="{DE520DC3-7A79-4FB4-A6BF-0BE9B5EE77D5}"/>
              </a:ext>
            </a:extLst>
          </p:cNvPr>
          <p:cNvPicPr>
            <a:picLocks noChangeAspect="1"/>
          </p:cNvPicPr>
          <p:nvPr/>
        </p:nvPicPr>
        <p:blipFill rotWithShape="1">
          <a:blip r:embed="rId2">
            <a:alphaModFix amt="56000"/>
          </a:blip>
          <a:srcRect l="4018" t="3466" r="19823" b="6888"/>
          <a:stretch/>
        </p:blipFill>
        <p:spPr>
          <a:xfrm flipH="1">
            <a:off x="-18662" y="3819"/>
            <a:ext cx="1006594" cy="1713013"/>
          </a:xfrm>
          <a:prstGeom prst="rect">
            <a:avLst/>
          </a:prstGeom>
          <a:noFill/>
        </p:spPr>
      </p:pic>
      <p:sp>
        <p:nvSpPr>
          <p:cNvPr id="12" name="正方形/長方形 11">
            <a:extLst>
              <a:ext uri="{FF2B5EF4-FFF2-40B4-BE49-F238E27FC236}">
                <a16:creationId xmlns:a16="http://schemas.microsoft.com/office/drawing/2014/main" id="{A3D63C16-6EEA-4D16-A46E-BF1CF8DAD8C7}"/>
              </a:ext>
            </a:extLst>
          </p:cNvPr>
          <p:cNvSpPr/>
          <p:nvPr/>
        </p:nvSpPr>
        <p:spPr>
          <a:xfrm flipV="1">
            <a:off x="79286" y="93849"/>
            <a:ext cx="454805" cy="438409"/>
          </a:xfrm>
          <a:prstGeom prst="rect">
            <a:avLst/>
          </a:prstGeom>
          <a:solidFill>
            <a:srgbClr val="92D050"/>
          </a:solidFill>
          <a:ln w="127000">
            <a:noFill/>
            <a:miter lim="800000"/>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B35DB9C1-A501-4305-BD29-FB3E4846DB7D}"/>
              </a:ext>
            </a:extLst>
          </p:cNvPr>
          <p:cNvSpPr txBox="1"/>
          <p:nvPr/>
        </p:nvSpPr>
        <p:spPr>
          <a:xfrm>
            <a:off x="794" y="44707"/>
            <a:ext cx="3424335" cy="1454116"/>
          </a:xfrm>
          <a:prstGeom prst="rect">
            <a:avLst/>
          </a:prstGeom>
          <a:noFill/>
        </p:spPr>
        <p:txBody>
          <a:bodyPr wrap="square">
            <a:spAutoFit/>
          </a:bodyPr>
          <a:lstStyle/>
          <a:p>
            <a:pPr>
              <a:lnSpc>
                <a:spcPct val="150000"/>
              </a:lnSpc>
            </a:pPr>
            <a:r>
              <a:rPr lang="ja-JP" altLang="en-US" sz="2800" b="1" dirty="0">
                <a:solidFill>
                  <a:schemeClr val="bg2">
                    <a:lumMod val="25000"/>
                  </a:schemeClr>
                </a:solidFill>
                <a:latin typeface="+mn-ea"/>
                <a:ea typeface="+mn-ea"/>
              </a:rPr>
              <a:t>  不</a:t>
            </a:r>
            <a:r>
              <a:rPr lang="ja-JP" altLang="en-US" sz="2800" b="1" dirty="0">
                <a:solidFill>
                  <a:schemeClr val="accent6">
                    <a:lumMod val="75000"/>
                  </a:schemeClr>
                </a:solidFill>
                <a:latin typeface="+mn-ea"/>
                <a:ea typeface="+mn-ea"/>
              </a:rPr>
              <a:t> </a:t>
            </a:r>
            <a:r>
              <a:rPr lang="ja-JP" altLang="en-US" sz="1600" b="1" dirty="0">
                <a:solidFill>
                  <a:schemeClr val="tx1">
                    <a:lumMod val="75000"/>
                    <a:lumOff val="25000"/>
                  </a:schemeClr>
                </a:solidFill>
                <a:latin typeface="+mn-ea"/>
                <a:ea typeface="+mn-ea"/>
              </a:rPr>
              <a:t>動産売却</a:t>
            </a:r>
            <a:r>
              <a:rPr lang="en-US" altLang="ja-JP" sz="3000" b="1" dirty="0">
                <a:solidFill>
                  <a:srgbClr val="FF0000"/>
                </a:solidFill>
                <a:latin typeface="+mn-ea"/>
                <a:ea typeface="+mn-ea"/>
              </a:rPr>
              <a:t>7</a:t>
            </a:r>
            <a:r>
              <a:rPr lang="ja-JP" altLang="en-US" sz="2400" b="1" dirty="0">
                <a:solidFill>
                  <a:srgbClr val="FF0000"/>
                </a:solidFill>
                <a:latin typeface="+mn-ea"/>
                <a:ea typeface="+mn-ea"/>
              </a:rPr>
              <a:t>つ</a:t>
            </a:r>
            <a:r>
              <a:rPr lang="ja-JP" altLang="en-US" sz="1600" b="1" dirty="0">
                <a:solidFill>
                  <a:schemeClr val="bg2">
                    <a:lumMod val="25000"/>
                  </a:schemeClr>
                </a:solidFill>
                <a:latin typeface="+mn-ea"/>
                <a:ea typeface="+mn-ea"/>
              </a:rPr>
              <a:t>の</a:t>
            </a:r>
            <a:r>
              <a:rPr lang="ja-JP" altLang="en-US" sz="1600" b="1" dirty="0">
                <a:solidFill>
                  <a:schemeClr val="tx1">
                    <a:lumMod val="75000"/>
                    <a:lumOff val="25000"/>
                  </a:schemeClr>
                </a:solidFill>
                <a:latin typeface="+mn-ea"/>
                <a:ea typeface="+mn-ea"/>
              </a:rPr>
              <a:t>ポイント</a:t>
            </a:r>
            <a:endParaRPr lang="en-US" altLang="ja-JP" sz="1600" b="1" dirty="0">
              <a:solidFill>
                <a:schemeClr val="tx1">
                  <a:lumMod val="75000"/>
                  <a:lumOff val="25000"/>
                </a:schemeClr>
              </a:solidFill>
              <a:latin typeface="+mn-ea"/>
              <a:ea typeface="+mn-ea"/>
            </a:endParaRPr>
          </a:p>
          <a:p>
            <a:pPr>
              <a:lnSpc>
                <a:spcPct val="150000"/>
              </a:lnSpc>
            </a:pPr>
            <a:r>
              <a:rPr kumimoji="1" lang="ja-JP" altLang="en-US" sz="1600" b="1" dirty="0">
                <a:solidFill>
                  <a:schemeClr val="tx1">
                    <a:lumMod val="75000"/>
                    <a:lumOff val="25000"/>
                  </a:schemeClr>
                </a:solidFill>
                <a:latin typeface="+mn-ea"/>
              </a:rPr>
              <a:t>　　　　　</a:t>
            </a:r>
            <a:r>
              <a:rPr kumimoji="1" lang="ja-JP" altLang="en-US" sz="3200" b="1" dirty="0">
                <a:solidFill>
                  <a:schemeClr val="bg2">
                    <a:lumMod val="25000"/>
                  </a:schemeClr>
                </a:solidFill>
                <a:latin typeface="+mn-ea"/>
                <a:ea typeface="+mn-ea"/>
              </a:rPr>
              <a:t>その前に</a:t>
            </a:r>
            <a:endParaRPr lang="ja-JP" altLang="en-US" sz="3200" dirty="0">
              <a:solidFill>
                <a:schemeClr val="bg2">
                  <a:lumMod val="25000"/>
                </a:schemeClr>
              </a:solidFill>
            </a:endParaRPr>
          </a:p>
        </p:txBody>
      </p:sp>
      <p:sp>
        <p:nvSpPr>
          <p:cNvPr id="14" name="正方形/長方形 13">
            <a:extLst>
              <a:ext uri="{FF2B5EF4-FFF2-40B4-BE49-F238E27FC236}">
                <a16:creationId xmlns:a16="http://schemas.microsoft.com/office/drawing/2014/main" id="{E1443AD0-A06B-4DC0-8B47-CCF76B46EA1E}"/>
              </a:ext>
            </a:extLst>
          </p:cNvPr>
          <p:cNvSpPr/>
          <p:nvPr/>
        </p:nvSpPr>
        <p:spPr>
          <a:xfrm flipV="1">
            <a:off x="231686" y="246249"/>
            <a:ext cx="454805" cy="438409"/>
          </a:xfrm>
          <a:prstGeom prst="rect">
            <a:avLst/>
          </a:prstGeom>
          <a:noFill/>
          <a:ln w="9525"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id="{7101D337-497E-4BA2-86D5-7C97E840B00C}"/>
              </a:ext>
            </a:extLst>
          </p:cNvPr>
          <p:cNvSpPr/>
          <p:nvPr/>
        </p:nvSpPr>
        <p:spPr>
          <a:xfrm>
            <a:off x="-1" y="1715178"/>
            <a:ext cx="12192001" cy="73022"/>
          </a:xfrm>
          <a:prstGeom prst="rect">
            <a:avLst/>
          </a:prstGeom>
          <a:solidFill>
            <a:srgbClr val="92D050"/>
          </a:solidFill>
          <a:ln w="127000">
            <a:noFill/>
            <a:miter lim="800000"/>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a:p>
        </p:txBody>
      </p:sp>
      <p:sp>
        <p:nvSpPr>
          <p:cNvPr id="8" name="タイトル 1">
            <a:extLst>
              <a:ext uri="{FF2B5EF4-FFF2-40B4-BE49-F238E27FC236}">
                <a16:creationId xmlns:a16="http://schemas.microsoft.com/office/drawing/2014/main" id="{5C8BA0EE-6DBC-41E8-B067-8CD6521BB645}"/>
              </a:ext>
            </a:extLst>
          </p:cNvPr>
          <p:cNvSpPr>
            <a:spLocks noGrp="1"/>
          </p:cNvSpPr>
          <p:nvPr>
            <p:ph type="title"/>
          </p:nvPr>
        </p:nvSpPr>
        <p:spPr>
          <a:xfrm>
            <a:off x="3551192" y="524422"/>
            <a:ext cx="8488955" cy="712559"/>
          </a:xfrm>
        </p:spPr>
        <p:txBody>
          <a:bodyPr anchor="b">
            <a:noAutofit/>
          </a:bodyPr>
          <a:lstStyle/>
          <a:p>
            <a:pPr>
              <a:lnSpc>
                <a:spcPct val="150000"/>
              </a:lnSpc>
            </a:pPr>
            <a:r>
              <a:rPr lang="ja-JP" altLang="en-US" sz="4200" b="1" dirty="0">
                <a:solidFill>
                  <a:schemeClr val="tx1">
                    <a:lumMod val="95000"/>
                    <a:lumOff val="5000"/>
                  </a:schemeClr>
                </a:solidFill>
                <a:latin typeface="BIZ UD明朝 Medium" panose="02020500000000000000" pitchFamily="17" charset="-128"/>
                <a:ea typeface="BIZ UD明朝 Medium" panose="02020500000000000000" pitchFamily="17" charset="-128"/>
              </a:rPr>
              <a:t>「その不動産会社は</a:t>
            </a:r>
            <a:r>
              <a:rPr lang="ja-JP" altLang="en-US" sz="4200" b="1" dirty="0">
                <a:solidFill>
                  <a:srgbClr val="FF0000"/>
                </a:solidFill>
                <a:latin typeface="BIZ UD明朝 Medium" panose="02020500000000000000" pitchFamily="17" charset="-128"/>
                <a:ea typeface="BIZ UD明朝 Medium" panose="02020500000000000000" pitchFamily="17" charset="-128"/>
              </a:rPr>
              <a:t>何が得意？</a:t>
            </a:r>
            <a:r>
              <a:rPr lang="ja-JP" altLang="en-US" sz="4200" b="1" dirty="0">
                <a:solidFill>
                  <a:schemeClr val="tx1">
                    <a:lumMod val="95000"/>
                    <a:lumOff val="5000"/>
                  </a:schemeClr>
                </a:solidFill>
                <a:latin typeface="BIZ UD明朝 Medium" panose="02020500000000000000" pitchFamily="17" charset="-128"/>
                <a:ea typeface="BIZ UD明朝 Medium" panose="02020500000000000000" pitchFamily="17" charset="-128"/>
              </a:rPr>
              <a:t>」</a:t>
            </a:r>
            <a:endParaRPr kumimoji="1" lang="ja-JP" altLang="en-US" sz="4200" b="1" dirty="0">
              <a:solidFill>
                <a:schemeClr val="tx1">
                  <a:lumMod val="95000"/>
                  <a:lumOff val="5000"/>
                </a:schemeClr>
              </a:solidFill>
              <a:latin typeface="BIZ UD明朝 Medium" panose="02020500000000000000" pitchFamily="17" charset="-128"/>
              <a:ea typeface="BIZ UD明朝 Medium" panose="02020500000000000000" pitchFamily="17" charset="-128"/>
            </a:endParaRPr>
          </a:p>
        </p:txBody>
      </p:sp>
      <p:sp>
        <p:nvSpPr>
          <p:cNvPr id="13" name="タイトル 1">
            <a:extLst>
              <a:ext uri="{FF2B5EF4-FFF2-40B4-BE49-F238E27FC236}">
                <a16:creationId xmlns:a16="http://schemas.microsoft.com/office/drawing/2014/main" id="{80A8B6B4-2E8F-41AB-A409-926173538FD6}"/>
              </a:ext>
            </a:extLst>
          </p:cNvPr>
          <p:cNvSpPr txBox="1">
            <a:spLocks/>
          </p:cNvSpPr>
          <p:nvPr/>
        </p:nvSpPr>
        <p:spPr>
          <a:xfrm>
            <a:off x="4839150" y="1984914"/>
            <a:ext cx="2040208" cy="712559"/>
          </a:xfrm>
          <a:prstGeom prst="rect">
            <a:avLst/>
          </a:prstGeom>
          <a:solidFill>
            <a:schemeClr val="bg1"/>
          </a:solidFill>
        </p:spPr>
        <p:txBody>
          <a:bodyPr vert="horz" lIns="91440" tIns="45720" rIns="91440" bIns="45720" rtlCol="0" anchor="b">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nSpc>
                <a:spcPct val="150000"/>
              </a:lnSpc>
            </a:pPr>
            <a:r>
              <a:rPr lang="ja-JP" altLang="en-US" sz="3600" b="1" dirty="0">
                <a:solidFill>
                  <a:schemeClr val="accent6">
                    <a:lumMod val="50000"/>
                  </a:schemeClr>
                </a:solidFill>
                <a:latin typeface="+mn-ea"/>
                <a:ea typeface="+mn-ea"/>
              </a:rPr>
              <a:t>不動産業</a:t>
            </a:r>
          </a:p>
        </p:txBody>
      </p:sp>
      <p:sp>
        <p:nvSpPr>
          <p:cNvPr id="18" name="タイトル 1">
            <a:extLst>
              <a:ext uri="{FF2B5EF4-FFF2-40B4-BE49-F238E27FC236}">
                <a16:creationId xmlns:a16="http://schemas.microsoft.com/office/drawing/2014/main" id="{4685D6D0-3D25-4D56-B9FE-B76EEF2A707E}"/>
              </a:ext>
            </a:extLst>
          </p:cNvPr>
          <p:cNvSpPr txBox="1">
            <a:spLocks/>
          </p:cNvSpPr>
          <p:nvPr/>
        </p:nvSpPr>
        <p:spPr>
          <a:xfrm>
            <a:off x="5232849" y="2646555"/>
            <a:ext cx="1376865" cy="392355"/>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nSpc>
                <a:spcPct val="150000"/>
              </a:lnSpc>
            </a:pPr>
            <a:r>
              <a:rPr lang="ja-JP" altLang="en-US" sz="1800" b="1" dirty="0">
                <a:solidFill>
                  <a:schemeClr val="tx1">
                    <a:lumMod val="95000"/>
                    <a:lumOff val="5000"/>
                  </a:schemeClr>
                </a:solidFill>
                <a:latin typeface="+mn-ea"/>
                <a:ea typeface="+mn-ea"/>
              </a:rPr>
              <a:t>全国</a:t>
            </a:r>
            <a:r>
              <a:rPr lang="en-US" altLang="ja-JP" sz="1800" b="1" dirty="0">
                <a:solidFill>
                  <a:schemeClr val="tx1">
                    <a:lumMod val="95000"/>
                    <a:lumOff val="5000"/>
                  </a:schemeClr>
                </a:solidFill>
                <a:latin typeface="+mn-ea"/>
                <a:ea typeface="+mn-ea"/>
              </a:rPr>
              <a:t>34</a:t>
            </a:r>
            <a:r>
              <a:rPr lang="ja-JP" altLang="en-US" sz="1800" b="1" dirty="0">
                <a:solidFill>
                  <a:schemeClr val="tx1">
                    <a:lumMod val="95000"/>
                    <a:lumOff val="5000"/>
                  </a:schemeClr>
                </a:solidFill>
                <a:latin typeface="+mn-ea"/>
                <a:ea typeface="+mn-ea"/>
              </a:rPr>
              <a:t>万社</a:t>
            </a:r>
            <a:endParaRPr lang="en-US" altLang="ja-JP" sz="1800" b="1" dirty="0">
              <a:solidFill>
                <a:schemeClr val="tx1">
                  <a:lumMod val="95000"/>
                  <a:lumOff val="5000"/>
                </a:schemeClr>
              </a:solidFill>
              <a:latin typeface="+mn-ea"/>
              <a:ea typeface="+mn-ea"/>
            </a:endParaRPr>
          </a:p>
        </p:txBody>
      </p:sp>
      <p:sp>
        <p:nvSpPr>
          <p:cNvPr id="2" name="楕円 1">
            <a:extLst>
              <a:ext uri="{FF2B5EF4-FFF2-40B4-BE49-F238E27FC236}">
                <a16:creationId xmlns:a16="http://schemas.microsoft.com/office/drawing/2014/main" id="{1DE60464-54E0-43A0-8A29-28139F502C1E}"/>
              </a:ext>
            </a:extLst>
          </p:cNvPr>
          <p:cNvSpPr/>
          <p:nvPr/>
        </p:nvSpPr>
        <p:spPr>
          <a:xfrm>
            <a:off x="1381125" y="3955040"/>
            <a:ext cx="1743075" cy="1743075"/>
          </a:xfrm>
          <a:prstGeom prst="ellipse">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楕円 21">
            <a:extLst>
              <a:ext uri="{FF2B5EF4-FFF2-40B4-BE49-F238E27FC236}">
                <a16:creationId xmlns:a16="http://schemas.microsoft.com/office/drawing/2014/main" id="{B9B62B24-C541-475B-86CE-FFC3630FAC30}"/>
              </a:ext>
            </a:extLst>
          </p:cNvPr>
          <p:cNvSpPr/>
          <p:nvPr/>
        </p:nvSpPr>
        <p:spPr>
          <a:xfrm>
            <a:off x="3998796" y="3955040"/>
            <a:ext cx="1743075" cy="1743075"/>
          </a:xfrm>
          <a:prstGeom prst="ellipse">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楕円 22">
            <a:extLst>
              <a:ext uri="{FF2B5EF4-FFF2-40B4-BE49-F238E27FC236}">
                <a16:creationId xmlns:a16="http://schemas.microsoft.com/office/drawing/2014/main" id="{47085A20-2987-439F-B1F0-5F67567CFF5A}"/>
              </a:ext>
            </a:extLst>
          </p:cNvPr>
          <p:cNvSpPr/>
          <p:nvPr/>
        </p:nvSpPr>
        <p:spPr>
          <a:xfrm>
            <a:off x="6787917" y="3955040"/>
            <a:ext cx="1743075" cy="1743075"/>
          </a:xfrm>
          <a:prstGeom prst="ellipse">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楕円 23">
            <a:extLst>
              <a:ext uri="{FF2B5EF4-FFF2-40B4-BE49-F238E27FC236}">
                <a16:creationId xmlns:a16="http://schemas.microsoft.com/office/drawing/2014/main" id="{2A4C068F-DD21-4AA7-85AD-0F09D97EAEB9}"/>
              </a:ext>
            </a:extLst>
          </p:cNvPr>
          <p:cNvSpPr/>
          <p:nvPr/>
        </p:nvSpPr>
        <p:spPr>
          <a:xfrm>
            <a:off x="9343994" y="3917230"/>
            <a:ext cx="1743075" cy="1743075"/>
          </a:xfrm>
          <a:prstGeom prst="ellipse">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id="{B3985A20-4E80-4394-BEAE-79452920AC37}"/>
              </a:ext>
            </a:extLst>
          </p:cNvPr>
          <p:cNvSpPr/>
          <p:nvPr/>
        </p:nvSpPr>
        <p:spPr>
          <a:xfrm>
            <a:off x="987932" y="3305175"/>
            <a:ext cx="5257060" cy="2896742"/>
          </a:xfrm>
          <a:prstGeom prst="rect">
            <a:avLst/>
          </a:prstGeom>
          <a:noFill/>
          <a:ln w="28575">
            <a:solidFill>
              <a:srgbClr val="FFC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タイトル 1">
            <a:extLst>
              <a:ext uri="{FF2B5EF4-FFF2-40B4-BE49-F238E27FC236}">
                <a16:creationId xmlns:a16="http://schemas.microsoft.com/office/drawing/2014/main" id="{8105C8D7-2A80-462E-9943-3B2ED565F9B3}"/>
              </a:ext>
            </a:extLst>
          </p:cNvPr>
          <p:cNvSpPr txBox="1">
            <a:spLocks/>
          </p:cNvSpPr>
          <p:nvPr/>
        </p:nvSpPr>
        <p:spPr>
          <a:xfrm>
            <a:off x="2951743" y="3127239"/>
            <a:ext cx="1182107" cy="392355"/>
          </a:xfrm>
          <a:prstGeom prst="rect">
            <a:avLst/>
          </a:prstGeom>
          <a:solidFill>
            <a:schemeClr val="bg1"/>
          </a:solidFill>
        </p:spPr>
        <p:txBody>
          <a:bodyPr vert="horz" lIns="91440" tIns="45720" rIns="91440" bIns="45720" rtlCol="0" anchor="b">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nSpc>
                <a:spcPct val="150000"/>
              </a:lnSpc>
            </a:pPr>
            <a:r>
              <a:rPr lang="ja-JP" altLang="en-US" sz="1800" b="1" dirty="0">
                <a:solidFill>
                  <a:schemeClr val="accent2"/>
                </a:solidFill>
                <a:latin typeface="+mn-ea"/>
                <a:ea typeface="+mn-ea"/>
              </a:rPr>
              <a:t>宅建業社</a:t>
            </a:r>
            <a:endParaRPr lang="en-US" altLang="ja-JP" sz="1800" b="1" dirty="0">
              <a:solidFill>
                <a:schemeClr val="accent2"/>
              </a:solidFill>
              <a:latin typeface="+mn-ea"/>
              <a:ea typeface="+mn-ea"/>
            </a:endParaRPr>
          </a:p>
        </p:txBody>
      </p:sp>
      <p:sp>
        <p:nvSpPr>
          <p:cNvPr id="26" name="タイトル 1">
            <a:extLst>
              <a:ext uri="{FF2B5EF4-FFF2-40B4-BE49-F238E27FC236}">
                <a16:creationId xmlns:a16="http://schemas.microsoft.com/office/drawing/2014/main" id="{89B58FDD-35C8-40C1-9B3C-F89209011321}"/>
              </a:ext>
            </a:extLst>
          </p:cNvPr>
          <p:cNvSpPr txBox="1">
            <a:spLocks/>
          </p:cNvSpPr>
          <p:nvPr/>
        </p:nvSpPr>
        <p:spPr>
          <a:xfrm>
            <a:off x="2923168" y="3470139"/>
            <a:ext cx="1439282" cy="392355"/>
          </a:xfrm>
          <a:prstGeom prst="rect">
            <a:avLst/>
          </a:prstGeom>
          <a:solidFill>
            <a:schemeClr val="bg1"/>
          </a:solidFill>
        </p:spPr>
        <p:txBody>
          <a:bodyPr vert="horz" lIns="91440" tIns="45720" rIns="91440" bIns="45720" rtlCol="0" anchor="b">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nSpc>
                <a:spcPct val="150000"/>
              </a:lnSpc>
            </a:pPr>
            <a:r>
              <a:rPr lang="ja-JP" altLang="en-US" sz="1600" b="1" dirty="0">
                <a:solidFill>
                  <a:schemeClr val="accent2"/>
                </a:solidFill>
                <a:latin typeface="+mn-ea"/>
                <a:ea typeface="+mn-ea"/>
              </a:rPr>
              <a:t>全国</a:t>
            </a:r>
            <a:r>
              <a:rPr lang="en-US" altLang="ja-JP" sz="1600" b="1" dirty="0">
                <a:solidFill>
                  <a:schemeClr val="accent2"/>
                </a:solidFill>
                <a:latin typeface="+mn-ea"/>
                <a:ea typeface="+mn-ea"/>
              </a:rPr>
              <a:t>12</a:t>
            </a:r>
            <a:r>
              <a:rPr lang="ja-JP" altLang="en-US" sz="1600" b="1" dirty="0">
                <a:solidFill>
                  <a:schemeClr val="accent2"/>
                </a:solidFill>
                <a:latin typeface="+mn-ea"/>
                <a:ea typeface="+mn-ea"/>
              </a:rPr>
              <a:t>万社</a:t>
            </a:r>
            <a:endParaRPr lang="en-US" altLang="ja-JP" sz="1600" b="1" dirty="0">
              <a:solidFill>
                <a:schemeClr val="accent2"/>
              </a:solidFill>
              <a:latin typeface="+mn-ea"/>
              <a:ea typeface="+mn-ea"/>
            </a:endParaRPr>
          </a:p>
        </p:txBody>
      </p:sp>
      <p:sp>
        <p:nvSpPr>
          <p:cNvPr id="27" name="タイトル 1">
            <a:extLst>
              <a:ext uri="{FF2B5EF4-FFF2-40B4-BE49-F238E27FC236}">
                <a16:creationId xmlns:a16="http://schemas.microsoft.com/office/drawing/2014/main" id="{5AE8614D-47AD-4603-9FF2-7013EBD70739}"/>
              </a:ext>
            </a:extLst>
          </p:cNvPr>
          <p:cNvSpPr txBox="1">
            <a:spLocks/>
          </p:cNvSpPr>
          <p:nvPr/>
        </p:nvSpPr>
        <p:spPr>
          <a:xfrm>
            <a:off x="1596465" y="4314316"/>
            <a:ext cx="1300667" cy="345905"/>
          </a:xfrm>
          <a:prstGeom prst="rect">
            <a:avLst/>
          </a:prstGeom>
          <a:solidFill>
            <a:schemeClr val="bg1"/>
          </a:solidFill>
        </p:spPr>
        <p:txBody>
          <a:bodyPr vert="horz" lIns="91440" tIns="45720" rIns="91440" bIns="45720" rtlCol="0" anchor="b">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lnSpc>
                <a:spcPct val="150000"/>
              </a:lnSpc>
            </a:pPr>
            <a:r>
              <a:rPr lang="ja-JP" altLang="en-US" sz="1600" b="1" dirty="0">
                <a:solidFill>
                  <a:schemeClr val="accent2"/>
                </a:solidFill>
                <a:latin typeface="+mn-ea"/>
                <a:ea typeface="+mn-ea"/>
              </a:rPr>
              <a:t>不動産売買</a:t>
            </a:r>
            <a:endParaRPr lang="en-US" altLang="ja-JP" sz="1600" b="1" dirty="0">
              <a:solidFill>
                <a:schemeClr val="accent2"/>
              </a:solidFill>
              <a:latin typeface="+mn-ea"/>
              <a:ea typeface="+mn-ea"/>
            </a:endParaRPr>
          </a:p>
        </p:txBody>
      </p:sp>
      <p:sp>
        <p:nvSpPr>
          <p:cNvPr id="28" name="タイトル 1">
            <a:extLst>
              <a:ext uri="{FF2B5EF4-FFF2-40B4-BE49-F238E27FC236}">
                <a16:creationId xmlns:a16="http://schemas.microsoft.com/office/drawing/2014/main" id="{4291702B-54BE-47ED-8AE6-F5057C0AE681}"/>
              </a:ext>
            </a:extLst>
          </p:cNvPr>
          <p:cNvSpPr txBox="1">
            <a:spLocks/>
          </p:cNvSpPr>
          <p:nvPr/>
        </p:nvSpPr>
        <p:spPr>
          <a:xfrm>
            <a:off x="7057995" y="4264761"/>
            <a:ext cx="1202086" cy="345905"/>
          </a:xfrm>
          <a:prstGeom prst="rect">
            <a:avLst/>
          </a:prstGeom>
          <a:solidFill>
            <a:schemeClr val="bg1"/>
          </a:solidFill>
        </p:spPr>
        <p:txBody>
          <a:bodyPr vert="horz" lIns="91440" tIns="45720" rIns="91440" bIns="45720" rtlCol="0" anchor="b">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lnSpc>
                <a:spcPct val="150000"/>
              </a:lnSpc>
            </a:pPr>
            <a:r>
              <a:rPr lang="ja-JP" altLang="en-US" sz="1600" b="1" dirty="0">
                <a:solidFill>
                  <a:schemeClr val="accent2"/>
                </a:solidFill>
                <a:latin typeface="+mn-ea"/>
                <a:ea typeface="+mn-ea"/>
              </a:rPr>
              <a:t>不動産管理</a:t>
            </a:r>
            <a:endParaRPr lang="en-US" altLang="ja-JP" sz="1600" b="1" dirty="0">
              <a:solidFill>
                <a:schemeClr val="accent2"/>
              </a:solidFill>
              <a:latin typeface="+mn-ea"/>
              <a:ea typeface="+mn-ea"/>
            </a:endParaRPr>
          </a:p>
        </p:txBody>
      </p:sp>
      <p:sp>
        <p:nvSpPr>
          <p:cNvPr id="29" name="タイトル 1">
            <a:extLst>
              <a:ext uri="{FF2B5EF4-FFF2-40B4-BE49-F238E27FC236}">
                <a16:creationId xmlns:a16="http://schemas.microsoft.com/office/drawing/2014/main" id="{7F23A1B9-255C-4588-A2EE-FF5C2EFB52A6}"/>
              </a:ext>
            </a:extLst>
          </p:cNvPr>
          <p:cNvSpPr txBox="1">
            <a:spLocks/>
          </p:cNvSpPr>
          <p:nvPr/>
        </p:nvSpPr>
        <p:spPr>
          <a:xfrm>
            <a:off x="4257040" y="4293996"/>
            <a:ext cx="1253409" cy="345905"/>
          </a:xfrm>
          <a:prstGeom prst="rect">
            <a:avLst/>
          </a:prstGeom>
          <a:solidFill>
            <a:schemeClr val="bg1"/>
          </a:solidFill>
        </p:spPr>
        <p:txBody>
          <a:bodyPr vert="horz" lIns="91440" tIns="45720" rIns="91440" bIns="45720" rtlCol="0" anchor="b">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lnSpc>
                <a:spcPct val="150000"/>
              </a:lnSpc>
            </a:pPr>
            <a:r>
              <a:rPr lang="ja-JP" altLang="en-US" sz="1600" b="1" dirty="0">
                <a:solidFill>
                  <a:schemeClr val="accent2"/>
                </a:solidFill>
                <a:latin typeface="+mn-ea"/>
                <a:ea typeface="+mn-ea"/>
              </a:rPr>
              <a:t>不動産仲介</a:t>
            </a:r>
            <a:endParaRPr lang="en-US" altLang="ja-JP" sz="1600" b="1" dirty="0">
              <a:solidFill>
                <a:schemeClr val="accent2"/>
              </a:solidFill>
              <a:latin typeface="+mn-ea"/>
              <a:ea typeface="+mn-ea"/>
            </a:endParaRPr>
          </a:p>
        </p:txBody>
      </p:sp>
      <p:sp>
        <p:nvSpPr>
          <p:cNvPr id="30" name="タイトル 1">
            <a:extLst>
              <a:ext uri="{FF2B5EF4-FFF2-40B4-BE49-F238E27FC236}">
                <a16:creationId xmlns:a16="http://schemas.microsoft.com/office/drawing/2014/main" id="{B3DAB9B1-6D65-418C-B7AF-30BB015C958C}"/>
              </a:ext>
            </a:extLst>
          </p:cNvPr>
          <p:cNvSpPr txBox="1">
            <a:spLocks/>
          </p:cNvSpPr>
          <p:nvPr/>
        </p:nvSpPr>
        <p:spPr>
          <a:xfrm>
            <a:off x="9592089" y="4246880"/>
            <a:ext cx="1268951" cy="366799"/>
          </a:xfrm>
          <a:prstGeom prst="rect">
            <a:avLst/>
          </a:prstGeom>
          <a:solidFill>
            <a:schemeClr val="bg1"/>
          </a:solidFill>
        </p:spPr>
        <p:txBody>
          <a:bodyPr vert="horz" lIns="91440" tIns="45720" rIns="91440" bIns="45720" rtlCol="0" anchor="b">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lnSpc>
                <a:spcPct val="150000"/>
              </a:lnSpc>
            </a:pPr>
            <a:r>
              <a:rPr lang="ja-JP" altLang="en-US" sz="1600" b="1" dirty="0">
                <a:solidFill>
                  <a:schemeClr val="accent2"/>
                </a:solidFill>
                <a:latin typeface="+mn-ea"/>
                <a:ea typeface="+mn-ea"/>
              </a:rPr>
              <a:t>不動産賃貸</a:t>
            </a:r>
            <a:endParaRPr lang="en-US" altLang="ja-JP" sz="1600" b="1" dirty="0">
              <a:solidFill>
                <a:schemeClr val="accent2"/>
              </a:solidFill>
              <a:latin typeface="+mn-ea"/>
              <a:ea typeface="+mn-ea"/>
            </a:endParaRPr>
          </a:p>
        </p:txBody>
      </p:sp>
      <p:sp>
        <p:nvSpPr>
          <p:cNvPr id="31" name="タイトル 1">
            <a:extLst>
              <a:ext uri="{FF2B5EF4-FFF2-40B4-BE49-F238E27FC236}">
                <a16:creationId xmlns:a16="http://schemas.microsoft.com/office/drawing/2014/main" id="{6B18FE2F-7A16-4C36-80E6-FC7ACE9B0534}"/>
              </a:ext>
            </a:extLst>
          </p:cNvPr>
          <p:cNvSpPr txBox="1">
            <a:spLocks/>
          </p:cNvSpPr>
          <p:nvPr/>
        </p:nvSpPr>
        <p:spPr>
          <a:xfrm>
            <a:off x="1322115" y="5698923"/>
            <a:ext cx="2029565" cy="392355"/>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nSpc>
                <a:spcPct val="150000"/>
              </a:lnSpc>
            </a:pPr>
            <a:r>
              <a:rPr lang="ja-JP" altLang="en-US" sz="1400" b="1" dirty="0">
                <a:solidFill>
                  <a:schemeClr val="tx1">
                    <a:lumMod val="95000"/>
                    <a:lumOff val="5000"/>
                  </a:schemeClr>
                </a:solidFill>
                <a:latin typeface="+mn-ea"/>
                <a:ea typeface="+mn-ea"/>
              </a:rPr>
              <a:t>不動産の買取・販売</a:t>
            </a:r>
            <a:endParaRPr lang="en-US" altLang="ja-JP" sz="1400" b="1" dirty="0">
              <a:solidFill>
                <a:schemeClr val="tx1">
                  <a:lumMod val="95000"/>
                  <a:lumOff val="5000"/>
                </a:schemeClr>
              </a:solidFill>
              <a:latin typeface="+mn-ea"/>
              <a:ea typeface="+mn-ea"/>
            </a:endParaRPr>
          </a:p>
        </p:txBody>
      </p:sp>
      <p:sp>
        <p:nvSpPr>
          <p:cNvPr id="32" name="タイトル 1">
            <a:extLst>
              <a:ext uri="{FF2B5EF4-FFF2-40B4-BE49-F238E27FC236}">
                <a16:creationId xmlns:a16="http://schemas.microsoft.com/office/drawing/2014/main" id="{1233D114-FC70-44DA-BB3D-37FFEF16B018}"/>
              </a:ext>
            </a:extLst>
          </p:cNvPr>
          <p:cNvSpPr txBox="1">
            <a:spLocks/>
          </p:cNvSpPr>
          <p:nvPr/>
        </p:nvSpPr>
        <p:spPr>
          <a:xfrm>
            <a:off x="3551818" y="5703206"/>
            <a:ext cx="2693174" cy="392355"/>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nSpc>
                <a:spcPct val="150000"/>
              </a:lnSpc>
            </a:pPr>
            <a:r>
              <a:rPr lang="ja-JP" altLang="en-US" sz="1400" b="1" dirty="0">
                <a:solidFill>
                  <a:schemeClr val="tx1">
                    <a:lumMod val="95000"/>
                    <a:lumOff val="5000"/>
                  </a:schemeClr>
                </a:solidFill>
                <a:latin typeface="+mn-ea"/>
                <a:ea typeface="+mn-ea"/>
              </a:rPr>
              <a:t>不動産の買主・売主マッチング</a:t>
            </a:r>
            <a:endParaRPr lang="en-US" altLang="ja-JP" sz="1400" b="1" dirty="0">
              <a:solidFill>
                <a:schemeClr val="tx1">
                  <a:lumMod val="95000"/>
                  <a:lumOff val="5000"/>
                </a:schemeClr>
              </a:solidFill>
              <a:latin typeface="+mn-ea"/>
              <a:ea typeface="+mn-ea"/>
            </a:endParaRPr>
          </a:p>
        </p:txBody>
      </p:sp>
      <p:sp>
        <p:nvSpPr>
          <p:cNvPr id="33" name="タイトル 1">
            <a:extLst>
              <a:ext uri="{FF2B5EF4-FFF2-40B4-BE49-F238E27FC236}">
                <a16:creationId xmlns:a16="http://schemas.microsoft.com/office/drawing/2014/main" id="{379EF247-F212-48CA-9C62-A06FF6597C52}"/>
              </a:ext>
            </a:extLst>
          </p:cNvPr>
          <p:cNvSpPr txBox="1">
            <a:spLocks/>
          </p:cNvSpPr>
          <p:nvPr/>
        </p:nvSpPr>
        <p:spPr>
          <a:xfrm>
            <a:off x="6429064" y="5703345"/>
            <a:ext cx="2693174" cy="392355"/>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nSpc>
                <a:spcPct val="150000"/>
              </a:lnSpc>
            </a:pPr>
            <a:r>
              <a:rPr lang="ja-JP" altLang="en-US" sz="1400" b="1" dirty="0">
                <a:solidFill>
                  <a:schemeClr val="tx1">
                    <a:lumMod val="95000"/>
                    <a:lumOff val="5000"/>
                  </a:schemeClr>
                </a:solidFill>
                <a:latin typeface="+mn-ea"/>
                <a:ea typeface="+mn-ea"/>
              </a:rPr>
              <a:t>マンション・アパート等の管理</a:t>
            </a:r>
            <a:endParaRPr lang="en-US" altLang="ja-JP" sz="1400" b="1" dirty="0">
              <a:solidFill>
                <a:schemeClr val="tx1">
                  <a:lumMod val="95000"/>
                  <a:lumOff val="5000"/>
                </a:schemeClr>
              </a:solidFill>
              <a:latin typeface="+mn-ea"/>
              <a:ea typeface="+mn-ea"/>
            </a:endParaRPr>
          </a:p>
        </p:txBody>
      </p:sp>
      <p:sp>
        <p:nvSpPr>
          <p:cNvPr id="34" name="タイトル 1">
            <a:extLst>
              <a:ext uri="{FF2B5EF4-FFF2-40B4-BE49-F238E27FC236}">
                <a16:creationId xmlns:a16="http://schemas.microsoft.com/office/drawing/2014/main" id="{22A120B4-5C77-44AB-991F-C4C9580F3C26}"/>
              </a:ext>
            </a:extLst>
          </p:cNvPr>
          <p:cNvSpPr txBox="1">
            <a:spLocks/>
          </p:cNvSpPr>
          <p:nvPr/>
        </p:nvSpPr>
        <p:spPr>
          <a:xfrm>
            <a:off x="9327376" y="5547361"/>
            <a:ext cx="2578987" cy="757278"/>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nSpc>
                <a:spcPct val="100000"/>
              </a:lnSpc>
            </a:pPr>
            <a:r>
              <a:rPr lang="ja-JP" altLang="en-US" sz="1400" b="1" dirty="0">
                <a:solidFill>
                  <a:schemeClr val="tx1">
                    <a:lumMod val="95000"/>
                    <a:lumOff val="5000"/>
                  </a:schemeClr>
                </a:solidFill>
                <a:latin typeface="+mn-ea"/>
                <a:ea typeface="+mn-ea"/>
              </a:rPr>
              <a:t>不動産を貸し出す大家</a:t>
            </a:r>
            <a:endParaRPr lang="en-US" altLang="ja-JP" sz="1400" b="1" dirty="0">
              <a:solidFill>
                <a:schemeClr val="tx1">
                  <a:lumMod val="95000"/>
                  <a:lumOff val="5000"/>
                </a:schemeClr>
              </a:solidFill>
              <a:latin typeface="+mn-ea"/>
              <a:ea typeface="+mn-ea"/>
            </a:endParaRPr>
          </a:p>
          <a:p>
            <a:pPr>
              <a:lnSpc>
                <a:spcPct val="100000"/>
              </a:lnSpc>
            </a:pPr>
            <a:r>
              <a:rPr lang="ja-JP" altLang="en-US" sz="1400" b="1" dirty="0">
                <a:solidFill>
                  <a:schemeClr val="tx1">
                    <a:lumMod val="95000"/>
                    <a:lumOff val="5000"/>
                  </a:schemeClr>
                </a:solidFill>
                <a:latin typeface="+mn-ea"/>
                <a:ea typeface="+mn-ea"/>
              </a:rPr>
              <a:t>　　　　　（オーナー）</a:t>
            </a:r>
            <a:endParaRPr lang="en-US" altLang="ja-JP" sz="1400" b="1" dirty="0">
              <a:solidFill>
                <a:schemeClr val="tx1">
                  <a:lumMod val="95000"/>
                  <a:lumOff val="5000"/>
                </a:schemeClr>
              </a:solidFill>
              <a:latin typeface="+mn-ea"/>
              <a:ea typeface="+mn-ea"/>
            </a:endParaRPr>
          </a:p>
        </p:txBody>
      </p:sp>
      <p:pic>
        <p:nvPicPr>
          <p:cNvPr id="35" name="図 34" descr="ポーズをとっているスーツ姿の男性&#10;&#10;自動的に生成された説明">
            <a:extLst>
              <a:ext uri="{FF2B5EF4-FFF2-40B4-BE49-F238E27FC236}">
                <a16:creationId xmlns:a16="http://schemas.microsoft.com/office/drawing/2014/main" id="{46A22E2D-F384-4F0E-B5DA-7C563215F9B2}"/>
              </a:ext>
            </a:extLst>
          </p:cNvPr>
          <p:cNvPicPr>
            <a:picLocks noChangeAspect="1"/>
          </p:cNvPicPr>
          <p:nvPr/>
        </p:nvPicPr>
        <p:blipFill rotWithShape="1">
          <a:blip r:embed="rId3">
            <a:alphaModFix amt="21000"/>
            <a:extLst>
              <a:ext uri="{BEBA8EAE-BF5A-486C-A8C5-ECC9F3942E4B}">
                <a14:imgProps xmlns:a14="http://schemas.microsoft.com/office/drawing/2010/main">
                  <a14:imgLayer r:embed="rId4">
                    <a14:imgEffect>
                      <a14:sharpenSoften amount="100000"/>
                    </a14:imgEffect>
                    <a14:imgEffect>
                      <a14:colorTemperature colorTemp="9832"/>
                    </a14:imgEffect>
                    <a14:imgEffect>
                      <a14:brightnessContrast bright="20000" contrast="40000"/>
                    </a14:imgEffect>
                  </a14:imgLayer>
                </a14:imgProps>
              </a:ext>
              <a:ext uri="{28A0092B-C50C-407E-A947-70E740481C1C}">
                <a14:useLocalDpi xmlns:a14="http://schemas.microsoft.com/office/drawing/2010/main" val="0"/>
              </a:ext>
            </a:extLst>
          </a:blip>
          <a:srcRect l="36330" t="23170" r="12349" b="31741"/>
          <a:stretch/>
        </p:blipFill>
        <p:spPr>
          <a:xfrm>
            <a:off x="8793077" y="2309429"/>
            <a:ext cx="2702272" cy="1577321"/>
          </a:xfrm>
          <a:prstGeom prst="rect">
            <a:avLst/>
          </a:prstGeom>
          <a:ln>
            <a:noFill/>
          </a:ln>
          <a:effectLst>
            <a:softEdge rad="112500"/>
          </a:effectLst>
        </p:spPr>
      </p:pic>
      <p:pic>
        <p:nvPicPr>
          <p:cNvPr id="36" name="図 35" descr="アイコン&#10;&#10;自動的に生成された説明">
            <a:extLst>
              <a:ext uri="{FF2B5EF4-FFF2-40B4-BE49-F238E27FC236}">
                <a16:creationId xmlns:a16="http://schemas.microsoft.com/office/drawing/2014/main" id="{C733EEB6-F266-4592-8E92-9455FEB4E19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08925" y="4690495"/>
            <a:ext cx="875746" cy="875746"/>
          </a:xfrm>
          <a:prstGeom prst="rect">
            <a:avLst/>
          </a:prstGeom>
        </p:spPr>
      </p:pic>
      <p:pic>
        <p:nvPicPr>
          <p:cNvPr id="38" name="図 37" descr="アイコン&#10;&#10;自動的に生成された説明">
            <a:extLst>
              <a:ext uri="{FF2B5EF4-FFF2-40B4-BE49-F238E27FC236}">
                <a16:creationId xmlns:a16="http://schemas.microsoft.com/office/drawing/2014/main" id="{2B49F8A5-C00C-47DD-B078-B0C1800DE14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67310" y="4649597"/>
            <a:ext cx="876401" cy="876401"/>
          </a:xfrm>
          <a:prstGeom prst="rect">
            <a:avLst/>
          </a:prstGeom>
        </p:spPr>
      </p:pic>
      <p:pic>
        <p:nvPicPr>
          <p:cNvPr id="40" name="図 39" descr="アイコン&#10;&#10;自動的に生成された説明">
            <a:extLst>
              <a:ext uri="{FF2B5EF4-FFF2-40B4-BE49-F238E27FC236}">
                <a16:creationId xmlns:a16="http://schemas.microsoft.com/office/drawing/2014/main" id="{6DBC7335-2D56-435F-9506-A26451E12E6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46262" y="4690495"/>
            <a:ext cx="825552" cy="825552"/>
          </a:xfrm>
          <a:prstGeom prst="rect">
            <a:avLst/>
          </a:prstGeom>
        </p:spPr>
      </p:pic>
      <p:pic>
        <p:nvPicPr>
          <p:cNvPr id="42" name="図 41" descr="アイコン&#10;&#10;自動的に生成された説明">
            <a:extLst>
              <a:ext uri="{FF2B5EF4-FFF2-40B4-BE49-F238E27FC236}">
                <a16:creationId xmlns:a16="http://schemas.microsoft.com/office/drawing/2014/main" id="{B2D4B21E-3E0D-4DA0-8853-73EBCAE4B28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53726" y="4687321"/>
            <a:ext cx="773634" cy="773634"/>
          </a:xfrm>
          <a:prstGeom prst="rect">
            <a:avLst/>
          </a:prstGeom>
        </p:spPr>
      </p:pic>
    </p:spTree>
    <p:extLst>
      <p:ext uri="{BB962C8B-B14F-4D97-AF65-F5344CB8AC3E}">
        <p14:creationId xmlns:p14="http://schemas.microsoft.com/office/powerpoint/2010/main" val="3278596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ppt_x"/>
                                          </p:val>
                                        </p:tav>
                                        <p:tav tm="100000">
                                          <p:val>
                                            <p:strVal val="#ppt_x"/>
                                          </p:val>
                                        </p:tav>
                                      </p:tavLst>
                                    </p:anim>
                                    <p:anim calcmode="lin" valueType="num">
                                      <p:cBhvr additive="base">
                                        <p:cTn id="22" dur="5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anim calcmode="lin" valueType="num">
                                      <p:cBhvr additive="base">
                                        <p:cTn id="25" dur="500" fill="hold"/>
                                        <p:tgtEl>
                                          <p:spTgt spid="27"/>
                                        </p:tgtEl>
                                        <p:attrNameLst>
                                          <p:attrName>ppt_x</p:attrName>
                                        </p:attrNameLst>
                                      </p:cBhvr>
                                      <p:tavLst>
                                        <p:tav tm="0">
                                          <p:val>
                                            <p:strVal val="#ppt_x"/>
                                          </p:val>
                                        </p:tav>
                                        <p:tav tm="100000">
                                          <p:val>
                                            <p:strVal val="#ppt_x"/>
                                          </p:val>
                                        </p:tav>
                                      </p:tavLst>
                                    </p:anim>
                                    <p:anim calcmode="lin" valueType="num">
                                      <p:cBhvr additive="base">
                                        <p:cTn id="26" dur="500" fill="hold"/>
                                        <p:tgtEl>
                                          <p:spTgt spid="27"/>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6"/>
                                        </p:tgtEl>
                                        <p:attrNameLst>
                                          <p:attrName>style.visibility</p:attrName>
                                        </p:attrNameLst>
                                      </p:cBhvr>
                                      <p:to>
                                        <p:strVal val="visible"/>
                                      </p:to>
                                    </p:set>
                                    <p:anim calcmode="lin" valueType="num">
                                      <p:cBhvr additive="base">
                                        <p:cTn id="29" dur="500" fill="hold"/>
                                        <p:tgtEl>
                                          <p:spTgt spid="36"/>
                                        </p:tgtEl>
                                        <p:attrNameLst>
                                          <p:attrName>ppt_x</p:attrName>
                                        </p:attrNameLst>
                                      </p:cBhvr>
                                      <p:tavLst>
                                        <p:tav tm="0">
                                          <p:val>
                                            <p:strVal val="#ppt_x"/>
                                          </p:val>
                                        </p:tav>
                                        <p:tav tm="100000">
                                          <p:val>
                                            <p:strVal val="#ppt_x"/>
                                          </p:val>
                                        </p:tav>
                                      </p:tavLst>
                                    </p:anim>
                                    <p:anim calcmode="lin" valueType="num">
                                      <p:cBhvr additive="base">
                                        <p:cTn id="30" dur="500" fill="hold"/>
                                        <p:tgtEl>
                                          <p:spTgt spid="36"/>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anim calcmode="lin" valueType="num">
                                      <p:cBhvr additive="base">
                                        <p:cTn id="33" dur="500" fill="hold"/>
                                        <p:tgtEl>
                                          <p:spTgt spid="22"/>
                                        </p:tgtEl>
                                        <p:attrNameLst>
                                          <p:attrName>ppt_x</p:attrName>
                                        </p:attrNameLst>
                                      </p:cBhvr>
                                      <p:tavLst>
                                        <p:tav tm="0">
                                          <p:val>
                                            <p:strVal val="#ppt_x"/>
                                          </p:val>
                                        </p:tav>
                                        <p:tav tm="100000">
                                          <p:val>
                                            <p:strVal val="#ppt_x"/>
                                          </p:val>
                                        </p:tav>
                                      </p:tavLst>
                                    </p:anim>
                                    <p:anim calcmode="lin" valueType="num">
                                      <p:cBhvr additive="base">
                                        <p:cTn id="34" dur="500" fill="hold"/>
                                        <p:tgtEl>
                                          <p:spTgt spid="22"/>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29"/>
                                        </p:tgtEl>
                                        <p:attrNameLst>
                                          <p:attrName>style.visibility</p:attrName>
                                        </p:attrNameLst>
                                      </p:cBhvr>
                                      <p:to>
                                        <p:strVal val="visible"/>
                                      </p:to>
                                    </p:set>
                                    <p:anim calcmode="lin" valueType="num">
                                      <p:cBhvr additive="base">
                                        <p:cTn id="37" dur="500" fill="hold"/>
                                        <p:tgtEl>
                                          <p:spTgt spid="29"/>
                                        </p:tgtEl>
                                        <p:attrNameLst>
                                          <p:attrName>ppt_x</p:attrName>
                                        </p:attrNameLst>
                                      </p:cBhvr>
                                      <p:tavLst>
                                        <p:tav tm="0">
                                          <p:val>
                                            <p:strVal val="#ppt_x"/>
                                          </p:val>
                                        </p:tav>
                                        <p:tav tm="100000">
                                          <p:val>
                                            <p:strVal val="#ppt_x"/>
                                          </p:val>
                                        </p:tav>
                                      </p:tavLst>
                                    </p:anim>
                                    <p:anim calcmode="lin" valueType="num">
                                      <p:cBhvr additive="base">
                                        <p:cTn id="38" dur="500" fill="hold"/>
                                        <p:tgtEl>
                                          <p:spTgt spid="29"/>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38"/>
                                        </p:tgtEl>
                                        <p:attrNameLst>
                                          <p:attrName>style.visibility</p:attrName>
                                        </p:attrNameLst>
                                      </p:cBhvr>
                                      <p:to>
                                        <p:strVal val="visible"/>
                                      </p:to>
                                    </p:set>
                                    <p:anim calcmode="lin" valueType="num">
                                      <p:cBhvr additive="base">
                                        <p:cTn id="41" dur="500" fill="hold"/>
                                        <p:tgtEl>
                                          <p:spTgt spid="38"/>
                                        </p:tgtEl>
                                        <p:attrNameLst>
                                          <p:attrName>ppt_x</p:attrName>
                                        </p:attrNameLst>
                                      </p:cBhvr>
                                      <p:tavLst>
                                        <p:tav tm="0">
                                          <p:val>
                                            <p:strVal val="#ppt_x"/>
                                          </p:val>
                                        </p:tav>
                                        <p:tav tm="100000">
                                          <p:val>
                                            <p:strVal val="#ppt_x"/>
                                          </p:val>
                                        </p:tav>
                                      </p:tavLst>
                                    </p:anim>
                                    <p:anim calcmode="lin" valueType="num">
                                      <p:cBhvr additive="base">
                                        <p:cTn id="42" dur="500" fill="hold"/>
                                        <p:tgtEl>
                                          <p:spTgt spid="38"/>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23"/>
                                        </p:tgtEl>
                                        <p:attrNameLst>
                                          <p:attrName>style.visibility</p:attrName>
                                        </p:attrNameLst>
                                      </p:cBhvr>
                                      <p:to>
                                        <p:strVal val="visible"/>
                                      </p:to>
                                    </p:set>
                                    <p:anim calcmode="lin" valueType="num">
                                      <p:cBhvr additive="base">
                                        <p:cTn id="45" dur="500" fill="hold"/>
                                        <p:tgtEl>
                                          <p:spTgt spid="23"/>
                                        </p:tgtEl>
                                        <p:attrNameLst>
                                          <p:attrName>ppt_x</p:attrName>
                                        </p:attrNameLst>
                                      </p:cBhvr>
                                      <p:tavLst>
                                        <p:tav tm="0">
                                          <p:val>
                                            <p:strVal val="#ppt_x"/>
                                          </p:val>
                                        </p:tav>
                                        <p:tav tm="100000">
                                          <p:val>
                                            <p:strVal val="#ppt_x"/>
                                          </p:val>
                                        </p:tav>
                                      </p:tavLst>
                                    </p:anim>
                                    <p:anim calcmode="lin" valueType="num">
                                      <p:cBhvr additive="base">
                                        <p:cTn id="46" dur="500" fill="hold"/>
                                        <p:tgtEl>
                                          <p:spTgt spid="23"/>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28"/>
                                        </p:tgtEl>
                                        <p:attrNameLst>
                                          <p:attrName>style.visibility</p:attrName>
                                        </p:attrNameLst>
                                      </p:cBhvr>
                                      <p:to>
                                        <p:strVal val="visible"/>
                                      </p:to>
                                    </p:set>
                                    <p:anim calcmode="lin" valueType="num">
                                      <p:cBhvr additive="base">
                                        <p:cTn id="49" dur="500" fill="hold"/>
                                        <p:tgtEl>
                                          <p:spTgt spid="28"/>
                                        </p:tgtEl>
                                        <p:attrNameLst>
                                          <p:attrName>ppt_x</p:attrName>
                                        </p:attrNameLst>
                                      </p:cBhvr>
                                      <p:tavLst>
                                        <p:tav tm="0">
                                          <p:val>
                                            <p:strVal val="#ppt_x"/>
                                          </p:val>
                                        </p:tav>
                                        <p:tav tm="100000">
                                          <p:val>
                                            <p:strVal val="#ppt_x"/>
                                          </p:val>
                                        </p:tav>
                                      </p:tavLst>
                                    </p:anim>
                                    <p:anim calcmode="lin" valueType="num">
                                      <p:cBhvr additive="base">
                                        <p:cTn id="50" dur="500" fill="hold"/>
                                        <p:tgtEl>
                                          <p:spTgt spid="28"/>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40"/>
                                        </p:tgtEl>
                                        <p:attrNameLst>
                                          <p:attrName>style.visibility</p:attrName>
                                        </p:attrNameLst>
                                      </p:cBhvr>
                                      <p:to>
                                        <p:strVal val="visible"/>
                                      </p:to>
                                    </p:set>
                                    <p:anim calcmode="lin" valueType="num">
                                      <p:cBhvr additive="base">
                                        <p:cTn id="53" dur="500" fill="hold"/>
                                        <p:tgtEl>
                                          <p:spTgt spid="40"/>
                                        </p:tgtEl>
                                        <p:attrNameLst>
                                          <p:attrName>ppt_x</p:attrName>
                                        </p:attrNameLst>
                                      </p:cBhvr>
                                      <p:tavLst>
                                        <p:tav tm="0">
                                          <p:val>
                                            <p:strVal val="#ppt_x"/>
                                          </p:val>
                                        </p:tav>
                                        <p:tav tm="100000">
                                          <p:val>
                                            <p:strVal val="#ppt_x"/>
                                          </p:val>
                                        </p:tav>
                                      </p:tavLst>
                                    </p:anim>
                                    <p:anim calcmode="lin" valueType="num">
                                      <p:cBhvr additive="base">
                                        <p:cTn id="54" dur="500" fill="hold"/>
                                        <p:tgtEl>
                                          <p:spTgt spid="40"/>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24"/>
                                        </p:tgtEl>
                                        <p:attrNameLst>
                                          <p:attrName>style.visibility</p:attrName>
                                        </p:attrNameLst>
                                      </p:cBhvr>
                                      <p:to>
                                        <p:strVal val="visible"/>
                                      </p:to>
                                    </p:set>
                                    <p:anim calcmode="lin" valueType="num">
                                      <p:cBhvr additive="base">
                                        <p:cTn id="57" dur="500" fill="hold"/>
                                        <p:tgtEl>
                                          <p:spTgt spid="24"/>
                                        </p:tgtEl>
                                        <p:attrNameLst>
                                          <p:attrName>ppt_x</p:attrName>
                                        </p:attrNameLst>
                                      </p:cBhvr>
                                      <p:tavLst>
                                        <p:tav tm="0">
                                          <p:val>
                                            <p:strVal val="#ppt_x"/>
                                          </p:val>
                                        </p:tav>
                                        <p:tav tm="100000">
                                          <p:val>
                                            <p:strVal val="#ppt_x"/>
                                          </p:val>
                                        </p:tav>
                                      </p:tavLst>
                                    </p:anim>
                                    <p:anim calcmode="lin" valueType="num">
                                      <p:cBhvr additive="base">
                                        <p:cTn id="58" dur="500" fill="hold"/>
                                        <p:tgtEl>
                                          <p:spTgt spid="24"/>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30"/>
                                        </p:tgtEl>
                                        <p:attrNameLst>
                                          <p:attrName>style.visibility</p:attrName>
                                        </p:attrNameLst>
                                      </p:cBhvr>
                                      <p:to>
                                        <p:strVal val="visible"/>
                                      </p:to>
                                    </p:set>
                                    <p:anim calcmode="lin" valueType="num">
                                      <p:cBhvr additive="base">
                                        <p:cTn id="61" dur="500" fill="hold"/>
                                        <p:tgtEl>
                                          <p:spTgt spid="30"/>
                                        </p:tgtEl>
                                        <p:attrNameLst>
                                          <p:attrName>ppt_x</p:attrName>
                                        </p:attrNameLst>
                                      </p:cBhvr>
                                      <p:tavLst>
                                        <p:tav tm="0">
                                          <p:val>
                                            <p:strVal val="#ppt_x"/>
                                          </p:val>
                                        </p:tav>
                                        <p:tav tm="100000">
                                          <p:val>
                                            <p:strVal val="#ppt_x"/>
                                          </p:val>
                                        </p:tav>
                                      </p:tavLst>
                                    </p:anim>
                                    <p:anim calcmode="lin" valueType="num">
                                      <p:cBhvr additive="base">
                                        <p:cTn id="62" dur="500" fill="hold"/>
                                        <p:tgtEl>
                                          <p:spTgt spid="30"/>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42"/>
                                        </p:tgtEl>
                                        <p:attrNameLst>
                                          <p:attrName>style.visibility</p:attrName>
                                        </p:attrNameLst>
                                      </p:cBhvr>
                                      <p:to>
                                        <p:strVal val="visible"/>
                                      </p:to>
                                    </p:set>
                                    <p:anim calcmode="lin" valueType="num">
                                      <p:cBhvr additive="base">
                                        <p:cTn id="65" dur="500" fill="hold"/>
                                        <p:tgtEl>
                                          <p:spTgt spid="42"/>
                                        </p:tgtEl>
                                        <p:attrNameLst>
                                          <p:attrName>ppt_x</p:attrName>
                                        </p:attrNameLst>
                                      </p:cBhvr>
                                      <p:tavLst>
                                        <p:tav tm="0">
                                          <p:val>
                                            <p:strVal val="#ppt_x"/>
                                          </p:val>
                                        </p:tav>
                                        <p:tav tm="100000">
                                          <p:val>
                                            <p:strVal val="#ppt_x"/>
                                          </p:val>
                                        </p:tav>
                                      </p:tavLst>
                                    </p:anim>
                                    <p:anim calcmode="lin" valueType="num">
                                      <p:cBhvr additive="base">
                                        <p:cTn id="66" dur="500" fill="hold"/>
                                        <p:tgtEl>
                                          <p:spTgt spid="42"/>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31"/>
                                        </p:tgtEl>
                                        <p:attrNameLst>
                                          <p:attrName>style.visibility</p:attrName>
                                        </p:attrNameLst>
                                      </p:cBhvr>
                                      <p:to>
                                        <p:strVal val="visible"/>
                                      </p:to>
                                    </p:set>
                                    <p:anim calcmode="lin" valueType="num">
                                      <p:cBhvr additive="base">
                                        <p:cTn id="69" dur="500" fill="hold"/>
                                        <p:tgtEl>
                                          <p:spTgt spid="31"/>
                                        </p:tgtEl>
                                        <p:attrNameLst>
                                          <p:attrName>ppt_x</p:attrName>
                                        </p:attrNameLst>
                                      </p:cBhvr>
                                      <p:tavLst>
                                        <p:tav tm="0">
                                          <p:val>
                                            <p:strVal val="#ppt_x"/>
                                          </p:val>
                                        </p:tav>
                                        <p:tav tm="100000">
                                          <p:val>
                                            <p:strVal val="#ppt_x"/>
                                          </p:val>
                                        </p:tav>
                                      </p:tavLst>
                                    </p:anim>
                                    <p:anim calcmode="lin" valueType="num">
                                      <p:cBhvr additive="base">
                                        <p:cTn id="70" dur="500" fill="hold"/>
                                        <p:tgtEl>
                                          <p:spTgt spid="31"/>
                                        </p:tgtEl>
                                        <p:attrNameLst>
                                          <p:attrName>ppt_y</p:attrName>
                                        </p:attrNameLst>
                                      </p:cBhvr>
                                      <p:tavLst>
                                        <p:tav tm="0">
                                          <p:val>
                                            <p:strVal val="1+#ppt_h/2"/>
                                          </p:val>
                                        </p:tav>
                                        <p:tav tm="100000">
                                          <p:val>
                                            <p:strVal val="#ppt_y"/>
                                          </p:val>
                                        </p:tav>
                                      </p:tavLst>
                                    </p:anim>
                                  </p:childTnLst>
                                </p:cTn>
                              </p:par>
                              <p:par>
                                <p:cTn id="71" presetID="2" presetClass="entr" presetSubtype="4" fill="hold" grpId="0" nodeType="withEffect">
                                  <p:stCondLst>
                                    <p:cond delay="0"/>
                                  </p:stCondLst>
                                  <p:childTnLst>
                                    <p:set>
                                      <p:cBhvr>
                                        <p:cTn id="72" dur="1" fill="hold">
                                          <p:stCondLst>
                                            <p:cond delay="0"/>
                                          </p:stCondLst>
                                        </p:cTn>
                                        <p:tgtEl>
                                          <p:spTgt spid="32"/>
                                        </p:tgtEl>
                                        <p:attrNameLst>
                                          <p:attrName>style.visibility</p:attrName>
                                        </p:attrNameLst>
                                      </p:cBhvr>
                                      <p:to>
                                        <p:strVal val="visible"/>
                                      </p:to>
                                    </p:set>
                                    <p:anim calcmode="lin" valueType="num">
                                      <p:cBhvr additive="base">
                                        <p:cTn id="73" dur="500" fill="hold"/>
                                        <p:tgtEl>
                                          <p:spTgt spid="32"/>
                                        </p:tgtEl>
                                        <p:attrNameLst>
                                          <p:attrName>ppt_x</p:attrName>
                                        </p:attrNameLst>
                                      </p:cBhvr>
                                      <p:tavLst>
                                        <p:tav tm="0">
                                          <p:val>
                                            <p:strVal val="#ppt_x"/>
                                          </p:val>
                                        </p:tav>
                                        <p:tav tm="100000">
                                          <p:val>
                                            <p:strVal val="#ppt_x"/>
                                          </p:val>
                                        </p:tav>
                                      </p:tavLst>
                                    </p:anim>
                                    <p:anim calcmode="lin" valueType="num">
                                      <p:cBhvr additive="base">
                                        <p:cTn id="74" dur="500" fill="hold"/>
                                        <p:tgtEl>
                                          <p:spTgt spid="32"/>
                                        </p:tgtEl>
                                        <p:attrNameLst>
                                          <p:attrName>ppt_y</p:attrName>
                                        </p:attrNameLst>
                                      </p:cBhvr>
                                      <p:tavLst>
                                        <p:tav tm="0">
                                          <p:val>
                                            <p:strVal val="1+#ppt_h/2"/>
                                          </p:val>
                                        </p:tav>
                                        <p:tav tm="100000">
                                          <p:val>
                                            <p:strVal val="#ppt_y"/>
                                          </p:val>
                                        </p:tav>
                                      </p:tavLst>
                                    </p:anim>
                                  </p:childTnLst>
                                </p:cTn>
                              </p:par>
                              <p:par>
                                <p:cTn id="75" presetID="2" presetClass="entr" presetSubtype="4" fill="hold" grpId="0" nodeType="withEffect">
                                  <p:stCondLst>
                                    <p:cond delay="0"/>
                                  </p:stCondLst>
                                  <p:childTnLst>
                                    <p:set>
                                      <p:cBhvr>
                                        <p:cTn id="76" dur="1" fill="hold">
                                          <p:stCondLst>
                                            <p:cond delay="0"/>
                                          </p:stCondLst>
                                        </p:cTn>
                                        <p:tgtEl>
                                          <p:spTgt spid="33"/>
                                        </p:tgtEl>
                                        <p:attrNameLst>
                                          <p:attrName>style.visibility</p:attrName>
                                        </p:attrNameLst>
                                      </p:cBhvr>
                                      <p:to>
                                        <p:strVal val="visible"/>
                                      </p:to>
                                    </p:set>
                                    <p:anim calcmode="lin" valueType="num">
                                      <p:cBhvr additive="base">
                                        <p:cTn id="77" dur="500" fill="hold"/>
                                        <p:tgtEl>
                                          <p:spTgt spid="33"/>
                                        </p:tgtEl>
                                        <p:attrNameLst>
                                          <p:attrName>ppt_x</p:attrName>
                                        </p:attrNameLst>
                                      </p:cBhvr>
                                      <p:tavLst>
                                        <p:tav tm="0">
                                          <p:val>
                                            <p:strVal val="#ppt_x"/>
                                          </p:val>
                                        </p:tav>
                                        <p:tav tm="100000">
                                          <p:val>
                                            <p:strVal val="#ppt_x"/>
                                          </p:val>
                                        </p:tav>
                                      </p:tavLst>
                                    </p:anim>
                                    <p:anim calcmode="lin" valueType="num">
                                      <p:cBhvr additive="base">
                                        <p:cTn id="78" dur="500" fill="hold"/>
                                        <p:tgtEl>
                                          <p:spTgt spid="33"/>
                                        </p:tgtEl>
                                        <p:attrNameLst>
                                          <p:attrName>ppt_y</p:attrName>
                                        </p:attrNameLst>
                                      </p:cBhvr>
                                      <p:tavLst>
                                        <p:tav tm="0">
                                          <p:val>
                                            <p:strVal val="1+#ppt_h/2"/>
                                          </p:val>
                                        </p:tav>
                                        <p:tav tm="100000">
                                          <p:val>
                                            <p:strVal val="#ppt_y"/>
                                          </p:val>
                                        </p:tav>
                                      </p:tavLst>
                                    </p:anim>
                                  </p:childTnLst>
                                </p:cTn>
                              </p:par>
                              <p:par>
                                <p:cTn id="79" presetID="2" presetClass="entr" presetSubtype="4" fill="hold" grpId="0" nodeType="withEffect">
                                  <p:stCondLst>
                                    <p:cond delay="0"/>
                                  </p:stCondLst>
                                  <p:childTnLst>
                                    <p:set>
                                      <p:cBhvr>
                                        <p:cTn id="80" dur="1" fill="hold">
                                          <p:stCondLst>
                                            <p:cond delay="0"/>
                                          </p:stCondLst>
                                        </p:cTn>
                                        <p:tgtEl>
                                          <p:spTgt spid="34"/>
                                        </p:tgtEl>
                                        <p:attrNameLst>
                                          <p:attrName>style.visibility</p:attrName>
                                        </p:attrNameLst>
                                      </p:cBhvr>
                                      <p:to>
                                        <p:strVal val="visible"/>
                                      </p:to>
                                    </p:set>
                                    <p:anim calcmode="lin" valueType="num">
                                      <p:cBhvr additive="base">
                                        <p:cTn id="81" dur="500" fill="hold"/>
                                        <p:tgtEl>
                                          <p:spTgt spid="34"/>
                                        </p:tgtEl>
                                        <p:attrNameLst>
                                          <p:attrName>ppt_x</p:attrName>
                                        </p:attrNameLst>
                                      </p:cBhvr>
                                      <p:tavLst>
                                        <p:tav tm="0">
                                          <p:val>
                                            <p:strVal val="#ppt_x"/>
                                          </p:val>
                                        </p:tav>
                                        <p:tav tm="100000">
                                          <p:val>
                                            <p:strVal val="#ppt_x"/>
                                          </p:val>
                                        </p:tav>
                                      </p:tavLst>
                                    </p:anim>
                                    <p:anim calcmode="lin" valueType="num">
                                      <p:cBhvr additive="base">
                                        <p:cTn id="82"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2" presetClass="entr" presetSubtype="4" fill="hold" grpId="0" nodeType="clickEffect">
                                  <p:stCondLst>
                                    <p:cond delay="0"/>
                                  </p:stCondLst>
                                  <p:childTnLst>
                                    <p:set>
                                      <p:cBhvr>
                                        <p:cTn id="86" dur="1" fill="hold">
                                          <p:stCondLst>
                                            <p:cond delay="0"/>
                                          </p:stCondLst>
                                        </p:cTn>
                                        <p:tgtEl>
                                          <p:spTgt spid="25"/>
                                        </p:tgtEl>
                                        <p:attrNameLst>
                                          <p:attrName>style.visibility</p:attrName>
                                        </p:attrNameLst>
                                      </p:cBhvr>
                                      <p:to>
                                        <p:strVal val="visible"/>
                                      </p:to>
                                    </p:set>
                                    <p:anim calcmode="lin" valueType="num">
                                      <p:cBhvr additive="base">
                                        <p:cTn id="87" dur="500" fill="hold"/>
                                        <p:tgtEl>
                                          <p:spTgt spid="25"/>
                                        </p:tgtEl>
                                        <p:attrNameLst>
                                          <p:attrName>ppt_x</p:attrName>
                                        </p:attrNameLst>
                                      </p:cBhvr>
                                      <p:tavLst>
                                        <p:tav tm="0">
                                          <p:val>
                                            <p:strVal val="#ppt_x"/>
                                          </p:val>
                                        </p:tav>
                                        <p:tav tm="100000">
                                          <p:val>
                                            <p:strVal val="#ppt_x"/>
                                          </p:val>
                                        </p:tav>
                                      </p:tavLst>
                                    </p:anim>
                                    <p:anim calcmode="lin" valueType="num">
                                      <p:cBhvr additive="base">
                                        <p:cTn id="88" dur="500" fill="hold"/>
                                        <p:tgtEl>
                                          <p:spTgt spid="25"/>
                                        </p:tgtEl>
                                        <p:attrNameLst>
                                          <p:attrName>ppt_y</p:attrName>
                                        </p:attrNameLst>
                                      </p:cBhvr>
                                      <p:tavLst>
                                        <p:tav tm="0">
                                          <p:val>
                                            <p:strVal val="1+#ppt_h/2"/>
                                          </p:val>
                                        </p:tav>
                                        <p:tav tm="100000">
                                          <p:val>
                                            <p:strVal val="#ppt_y"/>
                                          </p:val>
                                        </p:tav>
                                      </p:tavLst>
                                    </p:anim>
                                  </p:childTnLst>
                                </p:cTn>
                              </p:par>
                              <p:par>
                                <p:cTn id="89" presetID="2" presetClass="entr" presetSubtype="4" fill="hold" grpId="0" nodeType="withEffect">
                                  <p:stCondLst>
                                    <p:cond delay="0"/>
                                  </p:stCondLst>
                                  <p:childTnLst>
                                    <p:set>
                                      <p:cBhvr>
                                        <p:cTn id="90" dur="1" fill="hold">
                                          <p:stCondLst>
                                            <p:cond delay="0"/>
                                          </p:stCondLst>
                                        </p:cTn>
                                        <p:tgtEl>
                                          <p:spTgt spid="26"/>
                                        </p:tgtEl>
                                        <p:attrNameLst>
                                          <p:attrName>style.visibility</p:attrName>
                                        </p:attrNameLst>
                                      </p:cBhvr>
                                      <p:to>
                                        <p:strVal val="visible"/>
                                      </p:to>
                                    </p:set>
                                    <p:anim calcmode="lin" valueType="num">
                                      <p:cBhvr additive="base">
                                        <p:cTn id="91" dur="500" fill="hold"/>
                                        <p:tgtEl>
                                          <p:spTgt spid="26"/>
                                        </p:tgtEl>
                                        <p:attrNameLst>
                                          <p:attrName>ppt_x</p:attrName>
                                        </p:attrNameLst>
                                      </p:cBhvr>
                                      <p:tavLst>
                                        <p:tav tm="0">
                                          <p:val>
                                            <p:strVal val="#ppt_x"/>
                                          </p:val>
                                        </p:tav>
                                        <p:tav tm="100000">
                                          <p:val>
                                            <p:strVal val="#ppt_x"/>
                                          </p:val>
                                        </p:tav>
                                      </p:tavLst>
                                    </p:anim>
                                    <p:anim calcmode="lin" valueType="num">
                                      <p:cBhvr additive="base">
                                        <p:cTn id="92" dur="500" fill="hold"/>
                                        <p:tgtEl>
                                          <p:spTgt spid="26"/>
                                        </p:tgtEl>
                                        <p:attrNameLst>
                                          <p:attrName>ppt_y</p:attrName>
                                        </p:attrNameLst>
                                      </p:cBhvr>
                                      <p:tavLst>
                                        <p:tav tm="0">
                                          <p:val>
                                            <p:strVal val="1+#ppt_h/2"/>
                                          </p:val>
                                        </p:tav>
                                        <p:tav tm="100000">
                                          <p:val>
                                            <p:strVal val="#ppt_y"/>
                                          </p:val>
                                        </p:tav>
                                      </p:tavLst>
                                    </p:anim>
                                  </p:childTnLst>
                                </p:cTn>
                              </p:par>
                              <p:par>
                                <p:cTn id="93" presetID="2" presetClass="entr" presetSubtype="4" fill="hold" grpId="0" nodeType="withEffect">
                                  <p:stCondLst>
                                    <p:cond delay="0"/>
                                  </p:stCondLst>
                                  <p:childTnLst>
                                    <p:set>
                                      <p:cBhvr>
                                        <p:cTn id="94" dur="1" fill="hold">
                                          <p:stCondLst>
                                            <p:cond delay="0"/>
                                          </p:stCondLst>
                                        </p:cTn>
                                        <p:tgtEl>
                                          <p:spTgt spid="7"/>
                                        </p:tgtEl>
                                        <p:attrNameLst>
                                          <p:attrName>style.visibility</p:attrName>
                                        </p:attrNameLst>
                                      </p:cBhvr>
                                      <p:to>
                                        <p:strVal val="visible"/>
                                      </p:to>
                                    </p:set>
                                    <p:anim calcmode="lin" valueType="num">
                                      <p:cBhvr additive="base">
                                        <p:cTn id="95" dur="500" fill="hold"/>
                                        <p:tgtEl>
                                          <p:spTgt spid="7"/>
                                        </p:tgtEl>
                                        <p:attrNameLst>
                                          <p:attrName>ppt_x</p:attrName>
                                        </p:attrNameLst>
                                      </p:cBhvr>
                                      <p:tavLst>
                                        <p:tav tm="0">
                                          <p:val>
                                            <p:strVal val="#ppt_x"/>
                                          </p:val>
                                        </p:tav>
                                        <p:tav tm="100000">
                                          <p:val>
                                            <p:strVal val="#ppt_x"/>
                                          </p:val>
                                        </p:tav>
                                      </p:tavLst>
                                    </p:anim>
                                    <p:anim calcmode="lin" valueType="num">
                                      <p:cBhvr additive="base">
                                        <p:cTn id="9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3" grpId="0" animBg="1"/>
      <p:bldP spid="18" grpId="0"/>
      <p:bldP spid="2" grpId="0" animBg="1"/>
      <p:bldP spid="22" grpId="0" animBg="1"/>
      <p:bldP spid="23" grpId="0" animBg="1"/>
      <p:bldP spid="24" grpId="0" animBg="1"/>
      <p:bldP spid="7" grpId="0" animBg="1"/>
      <p:bldP spid="25" grpId="0" animBg="1"/>
      <p:bldP spid="26" grpId="0" animBg="1"/>
      <p:bldP spid="27" grpId="0" animBg="1"/>
      <p:bldP spid="28" grpId="0" animBg="1"/>
      <p:bldP spid="29" grpId="0" animBg="1"/>
      <p:bldP spid="30" grpId="0" animBg="1"/>
      <p:bldP spid="31" grpId="0"/>
      <p:bldP spid="32" grpId="0"/>
      <p:bldP spid="33" grpId="0"/>
      <p:bldP spid="3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正方形/長方形 40">
            <a:extLst>
              <a:ext uri="{FF2B5EF4-FFF2-40B4-BE49-F238E27FC236}">
                <a16:creationId xmlns:a16="http://schemas.microsoft.com/office/drawing/2014/main" id="{8F2C8468-1420-4DFB-915E-80668A647BBF}"/>
              </a:ext>
            </a:extLst>
          </p:cNvPr>
          <p:cNvSpPr/>
          <p:nvPr/>
        </p:nvSpPr>
        <p:spPr>
          <a:xfrm>
            <a:off x="3881120" y="2576283"/>
            <a:ext cx="7687922" cy="1559276"/>
          </a:xfrm>
          <a:prstGeom prst="rect">
            <a:avLst/>
          </a:prstGeom>
          <a:solidFill>
            <a:schemeClr val="accent5">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正方形/長方形 42">
            <a:extLst>
              <a:ext uri="{FF2B5EF4-FFF2-40B4-BE49-F238E27FC236}">
                <a16:creationId xmlns:a16="http://schemas.microsoft.com/office/drawing/2014/main" id="{E6D24A8E-2B3F-4965-AAC7-A1F2FDF564D3}"/>
              </a:ext>
            </a:extLst>
          </p:cNvPr>
          <p:cNvSpPr/>
          <p:nvPr/>
        </p:nvSpPr>
        <p:spPr>
          <a:xfrm>
            <a:off x="3881120" y="4139547"/>
            <a:ext cx="3136862" cy="838853"/>
          </a:xfrm>
          <a:prstGeom prst="rect">
            <a:avLst/>
          </a:prstGeom>
          <a:solidFill>
            <a:schemeClr val="accent5">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正方形/長方形 43">
            <a:extLst>
              <a:ext uri="{FF2B5EF4-FFF2-40B4-BE49-F238E27FC236}">
                <a16:creationId xmlns:a16="http://schemas.microsoft.com/office/drawing/2014/main" id="{CBBB7415-EF9F-4ACF-A727-F81D0CD64B3F}"/>
              </a:ext>
            </a:extLst>
          </p:cNvPr>
          <p:cNvSpPr/>
          <p:nvPr/>
        </p:nvSpPr>
        <p:spPr>
          <a:xfrm>
            <a:off x="3881120" y="4978400"/>
            <a:ext cx="3136862" cy="838853"/>
          </a:xfrm>
          <a:prstGeom prst="rect">
            <a:avLst/>
          </a:prstGeom>
          <a:solidFill>
            <a:schemeClr val="accent5">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正方形/長方形 44">
            <a:extLst>
              <a:ext uri="{FF2B5EF4-FFF2-40B4-BE49-F238E27FC236}">
                <a16:creationId xmlns:a16="http://schemas.microsoft.com/office/drawing/2014/main" id="{1FE80F5A-BA6C-42A3-B738-79F1B636D6B4}"/>
              </a:ext>
            </a:extLst>
          </p:cNvPr>
          <p:cNvSpPr/>
          <p:nvPr/>
        </p:nvSpPr>
        <p:spPr>
          <a:xfrm>
            <a:off x="3881120" y="5821241"/>
            <a:ext cx="3136862" cy="838853"/>
          </a:xfrm>
          <a:prstGeom prst="rect">
            <a:avLst/>
          </a:prstGeom>
          <a:solidFill>
            <a:schemeClr val="accent5">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正方形/長方形 45">
            <a:extLst>
              <a:ext uri="{FF2B5EF4-FFF2-40B4-BE49-F238E27FC236}">
                <a16:creationId xmlns:a16="http://schemas.microsoft.com/office/drawing/2014/main" id="{ACF66CC3-6871-4828-A5CB-EB1AE3EEDFD7}"/>
              </a:ext>
            </a:extLst>
          </p:cNvPr>
          <p:cNvSpPr/>
          <p:nvPr/>
        </p:nvSpPr>
        <p:spPr>
          <a:xfrm>
            <a:off x="3881118" y="1991729"/>
            <a:ext cx="3136864" cy="584556"/>
          </a:xfrm>
          <a:prstGeom prst="rect">
            <a:avLst/>
          </a:prstGeom>
          <a:solidFill>
            <a:schemeClr val="accent5">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7" name="正方形/長方形 46">
            <a:extLst>
              <a:ext uri="{FF2B5EF4-FFF2-40B4-BE49-F238E27FC236}">
                <a16:creationId xmlns:a16="http://schemas.microsoft.com/office/drawing/2014/main" id="{7037453F-FD7A-43B9-ABA6-5DE6CEDF982E}"/>
              </a:ext>
            </a:extLst>
          </p:cNvPr>
          <p:cNvSpPr/>
          <p:nvPr/>
        </p:nvSpPr>
        <p:spPr>
          <a:xfrm>
            <a:off x="7017982" y="1991729"/>
            <a:ext cx="4551059" cy="584556"/>
          </a:xfrm>
          <a:prstGeom prst="rect">
            <a:avLst/>
          </a:prstGeom>
          <a:solidFill>
            <a:schemeClr val="accent5">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 name="正方形/長方形 3">
            <a:extLst>
              <a:ext uri="{FF2B5EF4-FFF2-40B4-BE49-F238E27FC236}">
                <a16:creationId xmlns:a16="http://schemas.microsoft.com/office/drawing/2014/main" id="{D9D88132-F9B3-44F9-8AE0-8A6A26404C96}"/>
              </a:ext>
            </a:extLst>
          </p:cNvPr>
          <p:cNvSpPr/>
          <p:nvPr/>
        </p:nvSpPr>
        <p:spPr>
          <a:xfrm>
            <a:off x="744255" y="2576284"/>
            <a:ext cx="3140657" cy="4088675"/>
          </a:xfrm>
          <a:prstGeom prst="rect">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a:extLst>
              <a:ext uri="{FF2B5EF4-FFF2-40B4-BE49-F238E27FC236}">
                <a16:creationId xmlns:a16="http://schemas.microsoft.com/office/drawing/2014/main" id="{FC09E4BE-EE47-444E-B592-0D7664C5C00B}"/>
              </a:ext>
            </a:extLst>
          </p:cNvPr>
          <p:cNvSpPr/>
          <p:nvPr/>
        </p:nvSpPr>
        <p:spPr>
          <a:xfrm>
            <a:off x="744255" y="1991729"/>
            <a:ext cx="3136862" cy="584556"/>
          </a:xfrm>
          <a:prstGeom prst="rect">
            <a:avLst/>
          </a:prstGeom>
          <a:solidFill>
            <a:schemeClr val="accent6">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5" name="正方形/長方形 14">
            <a:extLst>
              <a:ext uri="{FF2B5EF4-FFF2-40B4-BE49-F238E27FC236}">
                <a16:creationId xmlns:a16="http://schemas.microsoft.com/office/drawing/2014/main" id="{AC3F89A3-C162-4F5A-801A-DD497DF1A760}"/>
              </a:ext>
            </a:extLst>
          </p:cNvPr>
          <p:cNvSpPr/>
          <p:nvPr/>
        </p:nvSpPr>
        <p:spPr>
          <a:xfrm>
            <a:off x="13600" y="0"/>
            <a:ext cx="3505330" cy="1716833"/>
          </a:xfrm>
          <a:prstGeom prst="rect">
            <a:avLst/>
          </a:prstGeom>
          <a:solidFill>
            <a:schemeClr val="accent6">
              <a:lumMod val="20000"/>
              <a:lumOff val="80000"/>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6" name="図 5">
            <a:extLst>
              <a:ext uri="{FF2B5EF4-FFF2-40B4-BE49-F238E27FC236}">
                <a16:creationId xmlns:a16="http://schemas.microsoft.com/office/drawing/2014/main" id="{DE520DC3-7A79-4FB4-A6BF-0BE9B5EE77D5}"/>
              </a:ext>
            </a:extLst>
          </p:cNvPr>
          <p:cNvPicPr>
            <a:picLocks noChangeAspect="1"/>
          </p:cNvPicPr>
          <p:nvPr/>
        </p:nvPicPr>
        <p:blipFill rotWithShape="1">
          <a:blip r:embed="rId2">
            <a:alphaModFix amt="56000"/>
          </a:blip>
          <a:srcRect l="4018" t="3466" r="19823" b="6888"/>
          <a:stretch/>
        </p:blipFill>
        <p:spPr>
          <a:xfrm flipH="1">
            <a:off x="-18662" y="3819"/>
            <a:ext cx="1006594" cy="1713013"/>
          </a:xfrm>
          <a:prstGeom prst="rect">
            <a:avLst/>
          </a:prstGeom>
          <a:noFill/>
        </p:spPr>
      </p:pic>
      <p:sp>
        <p:nvSpPr>
          <p:cNvPr id="12" name="正方形/長方形 11">
            <a:extLst>
              <a:ext uri="{FF2B5EF4-FFF2-40B4-BE49-F238E27FC236}">
                <a16:creationId xmlns:a16="http://schemas.microsoft.com/office/drawing/2014/main" id="{A3D63C16-6EEA-4D16-A46E-BF1CF8DAD8C7}"/>
              </a:ext>
            </a:extLst>
          </p:cNvPr>
          <p:cNvSpPr/>
          <p:nvPr/>
        </p:nvSpPr>
        <p:spPr>
          <a:xfrm flipV="1">
            <a:off x="79286" y="93849"/>
            <a:ext cx="454805" cy="438409"/>
          </a:xfrm>
          <a:prstGeom prst="rect">
            <a:avLst/>
          </a:prstGeom>
          <a:solidFill>
            <a:srgbClr val="92D050"/>
          </a:solidFill>
          <a:ln w="127000">
            <a:noFill/>
            <a:miter lim="800000"/>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B35DB9C1-A501-4305-BD29-FB3E4846DB7D}"/>
              </a:ext>
            </a:extLst>
          </p:cNvPr>
          <p:cNvSpPr txBox="1"/>
          <p:nvPr/>
        </p:nvSpPr>
        <p:spPr>
          <a:xfrm>
            <a:off x="794" y="44707"/>
            <a:ext cx="3424335" cy="1454116"/>
          </a:xfrm>
          <a:prstGeom prst="rect">
            <a:avLst/>
          </a:prstGeom>
          <a:noFill/>
        </p:spPr>
        <p:txBody>
          <a:bodyPr wrap="square">
            <a:spAutoFit/>
          </a:bodyPr>
          <a:lstStyle/>
          <a:p>
            <a:pPr>
              <a:lnSpc>
                <a:spcPct val="150000"/>
              </a:lnSpc>
            </a:pPr>
            <a:r>
              <a:rPr lang="ja-JP" altLang="en-US" sz="2800" b="1" dirty="0">
                <a:solidFill>
                  <a:schemeClr val="bg2">
                    <a:lumMod val="25000"/>
                  </a:schemeClr>
                </a:solidFill>
                <a:latin typeface="+mn-ea"/>
                <a:ea typeface="+mn-ea"/>
              </a:rPr>
              <a:t>  不</a:t>
            </a:r>
            <a:r>
              <a:rPr lang="ja-JP" altLang="en-US" sz="2800" b="1" dirty="0">
                <a:solidFill>
                  <a:schemeClr val="accent6">
                    <a:lumMod val="75000"/>
                  </a:schemeClr>
                </a:solidFill>
                <a:latin typeface="+mn-ea"/>
                <a:ea typeface="+mn-ea"/>
              </a:rPr>
              <a:t> </a:t>
            </a:r>
            <a:r>
              <a:rPr lang="ja-JP" altLang="en-US" sz="1600" b="1" dirty="0">
                <a:solidFill>
                  <a:schemeClr val="tx1">
                    <a:lumMod val="75000"/>
                    <a:lumOff val="25000"/>
                  </a:schemeClr>
                </a:solidFill>
                <a:latin typeface="+mn-ea"/>
                <a:ea typeface="+mn-ea"/>
              </a:rPr>
              <a:t>動産売却</a:t>
            </a:r>
            <a:r>
              <a:rPr lang="en-US" altLang="ja-JP" sz="3000" b="1" dirty="0">
                <a:solidFill>
                  <a:srgbClr val="FF0000"/>
                </a:solidFill>
                <a:latin typeface="+mn-ea"/>
                <a:ea typeface="+mn-ea"/>
              </a:rPr>
              <a:t>7</a:t>
            </a:r>
            <a:r>
              <a:rPr lang="ja-JP" altLang="en-US" sz="2400" b="1" dirty="0">
                <a:solidFill>
                  <a:srgbClr val="FF0000"/>
                </a:solidFill>
                <a:latin typeface="+mn-ea"/>
                <a:ea typeface="+mn-ea"/>
              </a:rPr>
              <a:t>つ</a:t>
            </a:r>
            <a:r>
              <a:rPr lang="ja-JP" altLang="en-US" sz="1600" b="1" dirty="0">
                <a:solidFill>
                  <a:schemeClr val="bg2">
                    <a:lumMod val="25000"/>
                  </a:schemeClr>
                </a:solidFill>
                <a:latin typeface="+mn-ea"/>
                <a:ea typeface="+mn-ea"/>
              </a:rPr>
              <a:t>の</a:t>
            </a:r>
            <a:r>
              <a:rPr lang="ja-JP" altLang="en-US" sz="1600" b="1" dirty="0">
                <a:solidFill>
                  <a:schemeClr val="tx1">
                    <a:lumMod val="75000"/>
                    <a:lumOff val="25000"/>
                  </a:schemeClr>
                </a:solidFill>
                <a:latin typeface="+mn-ea"/>
                <a:ea typeface="+mn-ea"/>
              </a:rPr>
              <a:t>ポイント</a:t>
            </a:r>
            <a:endParaRPr lang="en-US" altLang="ja-JP" sz="1600" b="1" dirty="0">
              <a:solidFill>
                <a:schemeClr val="tx1">
                  <a:lumMod val="75000"/>
                  <a:lumOff val="25000"/>
                </a:schemeClr>
              </a:solidFill>
              <a:latin typeface="+mn-ea"/>
              <a:ea typeface="+mn-ea"/>
            </a:endParaRPr>
          </a:p>
          <a:p>
            <a:pPr>
              <a:lnSpc>
                <a:spcPct val="150000"/>
              </a:lnSpc>
            </a:pPr>
            <a:r>
              <a:rPr kumimoji="1" lang="ja-JP" altLang="en-US" sz="1600" b="1" dirty="0">
                <a:solidFill>
                  <a:schemeClr val="tx1">
                    <a:lumMod val="75000"/>
                    <a:lumOff val="25000"/>
                  </a:schemeClr>
                </a:solidFill>
                <a:latin typeface="+mn-ea"/>
              </a:rPr>
              <a:t>　　　　　</a:t>
            </a:r>
            <a:r>
              <a:rPr kumimoji="1" lang="ja-JP" altLang="en-US" sz="3200" b="1" dirty="0">
                <a:solidFill>
                  <a:schemeClr val="bg2">
                    <a:lumMod val="25000"/>
                  </a:schemeClr>
                </a:solidFill>
                <a:latin typeface="+mn-ea"/>
                <a:ea typeface="+mn-ea"/>
              </a:rPr>
              <a:t>その前に</a:t>
            </a:r>
            <a:endParaRPr lang="ja-JP" altLang="en-US" sz="3200" dirty="0">
              <a:solidFill>
                <a:schemeClr val="bg2">
                  <a:lumMod val="25000"/>
                </a:schemeClr>
              </a:solidFill>
            </a:endParaRPr>
          </a:p>
        </p:txBody>
      </p:sp>
      <p:sp>
        <p:nvSpPr>
          <p:cNvPr id="14" name="正方形/長方形 13">
            <a:extLst>
              <a:ext uri="{FF2B5EF4-FFF2-40B4-BE49-F238E27FC236}">
                <a16:creationId xmlns:a16="http://schemas.microsoft.com/office/drawing/2014/main" id="{E1443AD0-A06B-4DC0-8B47-CCF76B46EA1E}"/>
              </a:ext>
            </a:extLst>
          </p:cNvPr>
          <p:cNvSpPr/>
          <p:nvPr/>
        </p:nvSpPr>
        <p:spPr>
          <a:xfrm flipV="1">
            <a:off x="231686" y="246249"/>
            <a:ext cx="454805" cy="438409"/>
          </a:xfrm>
          <a:prstGeom prst="rect">
            <a:avLst/>
          </a:prstGeom>
          <a:noFill/>
          <a:ln w="9525"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id="{7101D337-497E-4BA2-86D5-7C97E840B00C}"/>
              </a:ext>
            </a:extLst>
          </p:cNvPr>
          <p:cNvSpPr/>
          <p:nvPr/>
        </p:nvSpPr>
        <p:spPr>
          <a:xfrm>
            <a:off x="-1" y="1715178"/>
            <a:ext cx="12192001" cy="73022"/>
          </a:xfrm>
          <a:prstGeom prst="rect">
            <a:avLst/>
          </a:prstGeom>
          <a:solidFill>
            <a:srgbClr val="92D050"/>
          </a:solidFill>
          <a:ln w="127000">
            <a:noFill/>
            <a:miter lim="800000"/>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a:p>
        </p:txBody>
      </p:sp>
      <p:sp>
        <p:nvSpPr>
          <p:cNvPr id="8" name="タイトル 1">
            <a:extLst>
              <a:ext uri="{FF2B5EF4-FFF2-40B4-BE49-F238E27FC236}">
                <a16:creationId xmlns:a16="http://schemas.microsoft.com/office/drawing/2014/main" id="{5C8BA0EE-6DBC-41E8-B067-8CD6521BB645}"/>
              </a:ext>
            </a:extLst>
          </p:cNvPr>
          <p:cNvSpPr>
            <a:spLocks noGrp="1"/>
          </p:cNvSpPr>
          <p:nvPr>
            <p:ph type="title"/>
          </p:nvPr>
        </p:nvSpPr>
        <p:spPr>
          <a:xfrm>
            <a:off x="3443120" y="512573"/>
            <a:ext cx="9287360" cy="712559"/>
          </a:xfrm>
        </p:spPr>
        <p:txBody>
          <a:bodyPr anchor="b">
            <a:noAutofit/>
          </a:bodyPr>
          <a:lstStyle/>
          <a:p>
            <a:pPr>
              <a:lnSpc>
                <a:spcPct val="150000"/>
              </a:lnSpc>
            </a:pPr>
            <a:r>
              <a:rPr lang="ja-JP" altLang="en-US" sz="4000" b="1" dirty="0">
                <a:solidFill>
                  <a:schemeClr val="tx1">
                    <a:lumMod val="95000"/>
                    <a:lumOff val="5000"/>
                  </a:schemeClr>
                </a:solidFill>
                <a:latin typeface="BIZ UD明朝 Medium" panose="02020500000000000000" pitchFamily="17" charset="-128"/>
                <a:ea typeface="BIZ UD明朝 Medium" panose="02020500000000000000" pitchFamily="17" charset="-128"/>
              </a:rPr>
              <a:t>「</a:t>
            </a:r>
            <a:r>
              <a:rPr lang="ja-JP" altLang="en-US" sz="4000" b="1" dirty="0">
                <a:solidFill>
                  <a:srgbClr val="FF0000"/>
                </a:solidFill>
                <a:latin typeface="BIZ UD明朝 Medium" panose="02020500000000000000" pitchFamily="17" charset="-128"/>
                <a:ea typeface="BIZ UD明朝 Medium" panose="02020500000000000000" pitchFamily="17" charset="-128"/>
              </a:rPr>
              <a:t>媒介の種類</a:t>
            </a:r>
            <a:r>
              <a:rPr lang="ja-JP" altLang="en-US" sz="4000" b="1" dirty="0">
                <a:solidFill>
                  <a:schemeClr val="tx1">
                    <a:lumMod val="95000"/>
                    <a:lumOff val="5000"/>
                  </a:schemeClr>
                </a:solidFill>
                <a:latin typeface="BIZ UD明朝 Medium" panose="02020500000000000000" pitchFamily="17" charset="-128"/>
                <a:ea typeface="BIZ UD明朝 Medium" panose="02020500000000000000" pitchFamily="17" charset="-128"/>
              </a:rPr>
              <a:t>で売れる速度も変わる」</a:t>
            </a:r>
            <a:endParaRPr kumimoji="1" lang="ja-JP" altLang="en-US" sz="4000" b="1" dirty="0">
              <a:solidFill>
                <a:schemeClr val="tx1">
                  <a:lumMod val="95000"/>
                  <a:lumOff val="5000"/>
                </a:schemeClr>
              </a:solidFill>
              <a:latin typeface="BIZ UD明朝 Medium" panose="02020500000000000000" pitchFamily="17" charset="-128"/>
              <a:ea typeface="BIZ UD明朝 Medium" panose="02020500000000000000" pitchFamily="17" charset="-128"/>
            </a:endParaRPr>
          </a:p>
        </p:txBody>
      </p:sp>
      <p:sp>
        <p:nvSpPr>
          <p:cNvPr id="13" name="タイトル 1">
            <a:extLst>
              <a:ext uri="{FF2B5EF4-FFF2-40B4-BE49-F238E27FC236}">
                <a16:creationId xmlns:a16="http://schemas.microsoft.com/office/drawing/2014/main" id="{80A8B6B4-2E8F-41AB-A409-926173538FD6}"/>
              </a:ext>
            </a:extLst>
          </p:cNvPr>
          <p:cNvSpPr txBox="1">
            <a:spLocks/>
          </p:cNvSpPr>
          <p:nvPr/>
        </p:nvSpPr>
        <p:spPr>
          <a:xfrm>
            <a:off x="1390484" y="2106227"/>
            <a:ext cx="2029565" cy="419227"/>
          </a:xfrm>
          <a:prstGeom prst="rect">
            <a:avLst/>
          </a:prstGeom>
          <a:noFill/>
        </p:spPr>
        <p:txBody>
          <a:bodyPr vert="horz" lIns="91440" tIns="45720" rIns="91440" bIns="45720" rtlCol="0" anchor="b">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nSpc>
                <a:spcPct val="150000"/>
              </a:lnSpc>
            </a:pPr>
            <a:r>
              <a:rPr lang="ja-JP" altLang="en-US" sz="2000" b="1" dirty="0">
                <a:solidFill>
                  <a:schemeClr val="accent6">
                    <a:lumMod val="50000"/>
                  </a:schemeClr>
                </a:solidFill>
                <a:latin typeface="+mn-ea"/>
                <a:ea typeface="+mn-ea"/>
              </a:rPr>
              <a:t>一般媒介契約</a:t>
            </a:r>
          </a:p>
        </p:txBody>
      </p:sp>
      <p:sp>
        <p:nvSpPr>
          <p:cNvPr id="32" name="タイトル 1">
            <a:extLst>
              <a:ext uri="{FF2B5EF4-FFF2-40B4-BE49-F238E27FC236}">
                <a16:creationId xmlns:a16="http://schemas.microsoft.com/office/drawing/2014/main" id="{1233D114-FC70-44DA-BB3D-37FFEF16B018}"/>
              </a:ext>
            </a:extLst>
          </p:cNvPr>
          <p:cNvSpPr txBox="1">
            <a:spLocks/>
          </p:cNvSpPr>
          <p:nvPr/>
        </p:nvSpPr>
        <p:spPr>
          <a:xfrm>
            <a:off x="946919" y="5181600"/>
            <a:ext cx="2693174" cy="1285454"/>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285750" indent="-285750">
              <a:lnSpc>
                <a:spcPct val="150000"/>
              </a:lnSpc>
              <a:buFont typeface="Arial" panose="020B0604020202020204" pitchFamily="34" charset="0"/>
              <a:buChar char="•"/>
            </a:pPr>
            <a:r>
              <a:rPr lang="ja-JP" altLang="en-US" sz="1400" b="1" dirty="0">
                <a:solidFill>
                  <a:schemeClr val="tx1">
                    <a:lumMod val="95000"/>
                    <a:lumOff val="5000"/>
                  </a:schemeClr>
                </a:solidFill>
                <a:latin typeface="+mn-ea"/>
                <a:ea typeface="+mn-ea"/>
              </a:rPr>
              <a:t>レインズへの登録は任意。</a:t>
            </a:r>
            <a:endParaRPr lang="en-US" altLang="ja-JP" sz="1400" b="1" dirty="0">
              <a:solidFill>
                <a:schemeClr val="tx1">
                  <a:lumMod val="95000"/>
                  <a:lumOff val="5000"/>
                </a:schemeClr>
              </a:solidFill>
              <a:latin typeface="+mn-ea"/>
              <a:ea typeface="+mn-ea"/>
            </a:endParaRPr>
          </a:p>
          <a:p>
            <a:pPr marL="285750" indent="-285750">
              <a:lnSpc>
                <a:spcPct val="150000"/>
              </a:lnSpc>
              <a:buFont typeface="Arial" panose="020B0604020202020204" pitchFamily="34" charset="0"/>
              <a:buChar char="•"/>
            </a:pPr>
            <a:r>
              <a:rPr lang="ja-JP" altLang="en-US" sz="1400" b="1" dirty="0">
                <a:solidFill>
                  <a:schemeClr val="tx1">
                    <a:lumMod val="95000"/>
                    <a:lumOff val="5000"/>
                  </a:schemeClr>
                </a:solidFill>
                <a:latin typeface="+mn-ea"/>
                <a:ea typeface="+mn-ea"/>
              </a:rPr>
              <a:t>不動産会社から売主への報告義務なし。</a:t>
            </a:r>
            <a:endParaRPr lang="en-US" altLang="ja-JP" sz="1400" b="1" dirty="0">
              <a:solidFill>
                <a:schemeClr val="tx1">
                  <a:lumMod val="95000"/>
                  <a:lumOff val="5000"/>
                </a:schemeClr>
              </a:solidFill>
              <a:latin typeface="+mn-ea"/>
              <a:ea typeface="+mn-ea"/>
            </a:endParaRPr>
          </a:p>
          <a:p>
            <a:pPr marL="285750" indent="-285750">
              <a:lnSpc>
                <a:spcPct val="150000"/>
              </a:lnSpc>
              <a:buFont typeface="Arial" panose="020B0604020202020204" pitchFamily="34" charset="0"/>
              <a:buChar char="•"/>
            </a:pPr>
            <a:r>
              <a:rPr lang="ja-JP" altLang="en-US" sz="1400" b="1" dirty="0">
                <a:solidFill>
                  <a:schemeClr val="tx1">
                    <a:lumMod val="95000"/>
                    <a:lumOff val="5000"/>
                  </a:schemeClr>
                </a:solidFill>
                <a:latin typeface="+mn-ea"/>
                <a:ea typeface="+mn-ea"/>
              </a:rPr>
              <a:t>売主の自己発見取引は可能。</a:t>
            </a:r>
            <a:endParaRPr lang="en-US" altLang="ja-JP" sz="1400" b="1" dirty="0">
              <a:solidFill>
                <a:schemeClr val="tx1">
                  <a:lumMod val="95000"/>
                  <a:lumOff val="5000"/>
                </a:schemeClr>
              </a:solidFill>
              <a:latin typeface="+mn-ea"/>
              <a:ea typeface="+mn-ea"/>
            </a:endParaRPr>
          </a:p>
        </p:txBody>
      </p:sp>
      <p:sp>
        <p:nvSpPr>
          <p:cNvPr id="33" name="タイトル 1">
            <a:extLst>
              <a:ext uri="{FF2B5EF4-FFF2-40B4-BE49-F238E27FC236}">
                <a16:creationId xmlns:a16="http://schemas.microsoft.com/office/drawing/2014/main" id="{379EF247-F212-48CA-9C62-A06FF6597C52}"/>
              </a:ext>
            </a:extLst>
          </p:cNvPr>
          <p:cNvSpPr txBox="1">
            <a:spLocks/>
          </p:cNvSpPr>
          <p:nvPr/>
        </p:nvSpPr>
        <p:spPr>
          <a:xfrm>
            <a:off x="4102963" y="5316825"/>
            <a:ext cx="2693174" cy="392355"/>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nSpc>
                <a:spcPct val="150000"/>
              </a:lnSpc>
            </a:pPr>
            <a:r>
              <a:rPr lang="ja-JP" altLang="en-US" sz="1400" b="1" dirty="0">
                <a:solidFill>
                  <a:schemeClr val="tx1">
                    <a:lumMod val="95000"/>
                    <a:lumOff val="5000"/>
                  </a:schemeClr>
                </a:solidFill>
                <a:latin typeface="+mn-ea"/>
                <a:ea typeface="+mn-ea"/>
              </a:rPr>
              <a:t>不動産会社から売主へ販売状況を</a:t>
            </a:r>
            <a:r>
              <a:rPr lang="en-US" altLang="ja-JP" sz="1400" b="1" dirty="0">
                <a:solidFill>
                  <a:srgbClr val="FF0000"/>
                </a:solidFill>
                <a:latin typeface="+mn-ea"/>
                <a:ea typeface="+mn-ea"/>
              </a:rPr>
              <a:t>2</a:t>
            </a:r>
            <a:r>
              <a:rPr lang="ja-JP" altLang="en-US" sz="1400" b="1" dirty="0">
                <a:solidFill>
                  <a:srgbClr val="FF0000"/>
                </a:solidFill>
                <a:latin typeface="+mn-ea"/>
                <a:ea typeface="+mn-ea"/>
              </a:rPr>
              <a:t>週間に一回以上</a:t>
            </a:r>
            <a:r>
              <a:rPr lang="ja-JP" altLang="en-US" sz="1400" b="1" dirty="0">
                <a:solidFill>
                  <a:schemeClr val="tx1">
                    <a:lumMod val="95000"/>
                    <a:lumOff val="5000"/>
                  </a:schemeClr>
                </a:solidFill>
                <a:latin typeface="+mn-ea"/>
                <a:ea typeface="+mn-ea"/>
              </a:rPr>
              <a:t>報告。</a:t>
            </a:r>
            <a:endParaRPr lang="en-US" altLang="ja-JP" sz="1400" b="1" dirty="0">
              <a:solidFill>
                <a:schemeClr val="tx1">
                  <a:lumMod val="95000"/>
                  <a:lumOff val="5000"/>
                </a:schemeClr>
              </a:solidFill>
              <a:latin typeface="+mn-ea"/>
              <a:ea typeface="+mn-ea"/>
            </a:endParaRPr>
          </a:p>
        </p:txBody>
      </p:sp>
      <p:sp>
        <p:nvSpPr>
          <p:cNvPr id="37" name="タイトル 1">
            <a:extLst>
              <a:ext uri="{FF2B5EF4-FFF2-40B4-BE49-F238E27FC236}">
                <a16:creationId xmlns:a16="http://schemas.microsoft.com/office/drawing/2014/main" id="{F333BBC1-86DD-40F1-86E2-35245F6BD7C3}"/>
              </a:ext>
            </a:extLst>
          </p:cNvPr>
          <p:cNvSpPr txBox="1">
            <a:spLocks/>
          </p:cNvSpPr>
          <p:nvPr/>
        </p:nvSpPr>
        <p:spPr>
          <a:xfrm>
            <a:off x="4593225" y="2106227"/>
            <a:ext cx="2029565" cy="419227"/>
          </a:xfrm>
          <a:prstGeom prst="rect">
            <a:avLst/>
          </a:prstGeom>
          <a:noFill/>
        </p:spPr>
        <p:txBody>
          <a:bodyPr vert="horz" lIns="91440" tIns="45720" rIns="91440" bIns="45720" rtlCol="0" anchor="b">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nSpc>
                <a:spcPct val="150000"/>
              </a:lnSpc>
            </a:pPr>
            <a:r>
              <a:rPr lang="ja-JP" altLang="en-US" sz="2000" b="1" dirty="0">
                <a:solidFill>
                  <a:schemeClr val="accent5">
                    <a:lumMod val="50000"/>
                  </a:schemeClr>
                </a:solidFill>
                <a:latin typeface="+mn-ea"/>
                <a:ea typeface="+mn-ea"/>
              </a:rPr>
              <a:t>専任媒介契約</a:t>
            </a:r>
          </a:p>
        </p:txBody>
      </p:sp>
      <p:sp>
        <p:nvSpPr>
          <p:cNvPr id="39" name="タイトル 1">
            <a:extLst>
              <a:ext uri="{FF2B5EF4-FFF2-40B4-BE49-F238E27FC236}">
                <a16:creationId xmlns:a16="http://schemas.microsoft.com/office/drawing/2014/main" id="{D5691337-5C0B-463F-BDEB-F57C39E57E76}"/>
              </a:ext>
            </a:extLst>
          </p:cNvPr>
          <p:cNvSpPr txBox="1">
            <a:spLocks/>
          </p:cNvSpPr>
          <p:nvPr/>
        </p:nvSpPr>
        <p:spPr>
          <a:xfrm>
            <a:off x="8119944" y="2106227"/>
            <a:ext cx="2578987" cy="419227"/>
          </a:xfrm>
          <a:prstGeom prst="rect">
            <a:avLst/>
          </a:prstGeom>
          <a:noFill/>
        </p:spPr>
        <p:txBody>
          <a:bodyPr vert="horz" lIns="91440" tIns="45720" rIns="91440" bIns="45720" rtlCol="0" anchor="b">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nSpc>
                <a:spcPct val="150000"/>
              </a:lnSpc>
            </a:pPr>
            <a:r>
              <a:rPr lang="ja-JP" altLang="en-US" sz="2000" b="1" dirty="0">
                <a:solidFill>
                  <a:schemeClr val="accent5">
                    <a:lumMod val="50000"/>
                  </a:schemeClr>
                </a:solidFill>
                <a:latin typeface="+mn-ea"/>
                <a:ea typeface="+mn-ea"/>
              </a:rPr>
              <a:t>専属専任媒介契約</a:t>
            </a:r>
          </a:p>
        </p:txBody>
      </p:sp>
      <p:sp>
        <p:nvSpPr>
          <p:cNvPr id="48" name="タイトル 1">
            <a:extLst>
              <a:ext uri="{FF2B5EF4-FFF2-40B4-BE49-F238E27FC236}">
                <a16:creationId xmlns:a16="http://schemas.microsoft.com/office/drawing/2014/main" id="{E0DB499F-6482-4AAF-AF9C-234F037F1712}"/>
              </a:ext>
            </a:extLst>
          </p:cNvPr>
          <p:cNvSpPr txBox="1">
            <a:spLocks/>
          </p:cNvSpPr>
          <p:nvPr/>
        </p:nvSpPr>
        <p:spPr>
          <a:xfrm>
            <a:off x="1058679" y="3434515"/>
            <a:ext cx="2693174" cy="392355"/>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nSpc>
                <a:spcPct val="150000"/>
              </a:lnSpc>
            </a:pPr>
            <a:r>
              <a:rPr lang="ja-JP" altLang="en-US" sz="1400" b="1" dirty="0">
                <a:solidFill>
                  <a:schemeClr val="tx1">
                    <a:lumMod val="95000"/>
                    <a:lumOff val="5000"/>
                  </a:schemeClr>
                </a:solidFill>
                <a:latin typeface="+mn-ea"/>
                <a:ea typeface="+mn-ea"/>
              </a:rPr>
              <a:t>複数の不動産会社に依頼できる</a:t>
            </a:r>
            <a:endParaRPr lang="en-US" altLang="ja-JP" sz="1400" b="1" dirty="0">
              <a:solidFill>
                <a:schemeClr val="tx1">
                  <a:lumMod val="95000"/>
                  <a:lumOff val="5000"/>
                </a:schemeClr>
              </a:solidFill>
              <a:latin typeface="+mn-ea"/>
              <a:ea typeface="+mn-ea"/>
            </a:endParaRPr>
          </a:p>
        </p:txBody>
      </p:sp>
      <p:sp>
        <p:nvSpPr>
          <p:cNvPr id="9" name="矢印: 下 8">
            <a:extLst>
              <a:ext uri="{FF2B5EF4-FFF2-40B4-BE49-F238E27FC236}">
                <a16:creationId xmlns:a16="http://schemas.microsoft.com/office/drawing/2014/main" id="{857EA15D-6509-4AC9-93A7-B66E63F049CD}"/>
              </a:ext>
            </a:extLst>
          </p:cNvPr>
          <p:cNvSpPr/>
          <p:nvPr/>
        </p:nvSpPr>
        <p:spPr>
          <a:xfrm rot="16200000">
            <a:off x="6806043" y="3064806"/>
            <a:ext cx="393669" cy="50683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矢印: 下 48">
            <a:extLst>
              <a:ext uri="{FF2B5EF4-FFF2-40B4-BE49-F238E27FC236}">
                <a16:creationId xmlns:a16="http://schemas.microsoft.com/office/drawing/2014/main" id="{0440A60C-57D6-44EE-B674-406B53D45AE9}"/>
              </a:ext>
            </a:extLst>
          </p:cNvPr>
          <p:cNvSpPr/>
          <p:nvPr/>
        </p:nvSpPr>
        <p:spPr>
          <a:xfrm>
            <a:off x="2245360" y="3840480"/>
            <a:ext cx="200546" cy="25819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矢印: 下 49">
            <a:extLst>
              <a:ext uri="{FF2B5EF4-FFF2-40B4-BE49-F238E27FC236}">
                <a16:creationId xmlns:a16="http://schemas.microsoft.com/office/drawing/2014/main" id="{DBADF3E2-BD7E-4FA9-9732-DB3AF8F8A13B}"/>
              </a:ext>
            </a:extLst>
          </p:cNvPr>
          <p:cNvSpPr/>
          <p:nvPr/>
        </p:nvSpPr>
        <p:spPr>
          <a:xfrm>
            <a:off x="3008894" y="3850639"/>
            <a:ext cx="200546" cy="25819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7" name="図 16" descr="アイコン&#10;&#10;自動的に生成された説明">
            <a:extLst>
              <a:ext uri="{FF2B5EF4-FFF2-40B4-BE49-F238E27FC236}">
                <a16:creationId xmlns:a16="http://schemas.microsoft.com/office/drawing/2014/main" id="{6619E049-2CFD-477D-8270-13808A1E50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62543" y="2969116"/>
            <a:ext cx="682796" cy="682796"/>
          </a:xfrm>
          <a:prstGeom prst="rect">
            <a:avLst/>
          </a:prstGeom>
        </p:spPr>
      </p:pic>
      <p:pic>
        <p:nvPicPr>
          <p:cNvPr id="51" name="図 50" descr="アイコン&#10;&#10;自動的に生成された説明">
            <a:extLst>
              <a:ext uri="{FF2B5EF4-FFF2-40B4-BE49-F238E27FC236}">
                <a16:creationId xmlns:a16="http://schemas.microsoft.com/office/drawing/2014/main" id="{A8EBC676-813D-459E-8A03-C7A5CAE632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12144" y="4176400"/>
            <a:ext cx="466977" cy="466977"/>
          </a:xfrm>
          <a:prstGeom prst="rect">
            <a:avLst/>
          </a:prstGeom>
        </p:spPr>
      </p:pic>
      <p:pic>
        <p:nvPicPr>
          <p:cNvPr id="52" name="図 51" descr="アイコン&#10;&#10;自動的に生成された説明">
            <a:extLst>
              <a:ext uri="{FF2B5EF4-FFF2-40B4-BE49-F238E27FC236}">
                <a16:creationId xmlns:a16="http://schemas.microsoft.com/office/drawing/2014/main" id="{B73402C3-D3FA-40A4-90C3-2FBC7C4855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4889" y="4176400"/>
            <a:ext cx="466977" cy="466977"/>
          </a:xfrm>
          <a:prstGeom prst="rect">
            <a:avLst/>
          </a:prstGeom>
        </p:spPr>
      </p:pic>
      <p:sp>
        <p:nvSpPr>
          <p:cNvPr id="53" name="タイトル 1">
            <a:extLst>
              <a:ext uri="{FF2B5EF4-FFF2-40B4-BE49-F238E27FC236}">
                <a16:creationId xmlns:a16="http://schemas.microsoft.com/office/drawing/2014/main" id="{2DDA6FA4-67C5-494B-B95C-C533CB739E75}"/>
              </a:ext>
            </a:extLst>
          </p:cNvPr>
          <p:cNvSpPr txBox="1">
            <a:spLocks/>
          </p:cNvSpPr>
          <p:nvPr/>
        </p:nvSpPr>
        <p:spPr>
          <a:xfrm>
            <a:off x="1325463" y="4590522"/>
            <a:ext cx="539917" cy="392355"/>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nSpc>
                <a:spcPct val="150000"/>
              </a:lnSpc>
            </a:pPr>
            <a:r>
              <a:rPr lang="en-US" altLang="ja-JP" sz="1400" b="1" dirty="0">
                <a:solidFill>
                  <a:schemeClr val="accent6">
                    <a:lumMod val="75000"/>
                  </a:schemeClr>
                </a:solidFill>
                <a:latin typeface="+mn-ea"/>
                <a:ea typeface="+mn-ea"/>
              </a:rPr>
              <a:t>A</a:t>
            </a:r>
            <a:r>
              <a:rPr lang="ja-JP" altLang="en-US" sz="1400" b="1" dirty="0">
                <a:solidFill>
                  <a:schemeClr val="accent6">
                    <a:lumMod val="75000"/>
                  </a:schemeClr>
                </a:solidFill>
                <a:latin typeface="+mn-ea"/>
                <a:ea typeface="+mn-ea"/>
              </a:rPr>
              <a:t>社</a:t>
            </a:r>
            <a:endParaRPr lang="en-US" altLang="ja-JP" sz="1400" b="1" dirty="0">
              <a:solidFill>
                <a:schemeClr val="accent6">
                  <a:lumMod val="75000"/>
                </a:schemeClr>
              </a:solidFill>
              <a:latin typeface="+mn-ea"/>
              <a:ea typeface="+mn-ea"/>
            </a:endParaRPr>
          </a:p>
        </p:txBody>
      </p:sp>
      <p:sp>
        <p:nvSpPr>
          <p:cNvPr id="54" name="タイトル 1">
            <a:extLst>
              <a:ext uri="{FF2B5EF4-FFF2-40B4-BE49-F238E27FC236}">
                <a16:creationId xmlns:a16="http://schemas.microsoft.com/office/drawing/2014/main" id="{9EC09C61-C915-4F15-8ACD-11E3C4EC12E7}"/>
              </a:ext>
            </a:extLst>
          </p:cNvPr>
          <p:cNvSpPr txBox="1">
            <a:spLocks/>
          </p:cNvSpPr>
          <p:nvPr/>
        </p:nvSpPr>
        <p:spPr>
          <a:xfrm>
            <a:off x="2116424" y="4589466"/>
            <a:ext cx="539917" cy="392355"/>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nSpc>
                <a:spcPct val="150000"/>
              </a:lnSpc>
            </a:pPr>
            <a:r>
              <a:rPr lang="en-US" altLang="ja-JP" sz="1400" b="1" dirty="0">
                <a:solidFill>
                  <a:schemeClr val="accent6">
                    <a:lumMod val="75000"/>
                  </a:schemeClr>
                </a:solidFill>
                <a:latin typeface="+mn-ea"/>
                <a:ea typeface="+mn-ea"/>
              </a:rPr>
              <a:t>B</a:t>
            </a:r>
            <a:r>
              <a:rPr lang="ja-JP" altLang="en-US" sz="1400" b="1" dirty="0">
                <a:solidFill>
                  <a:schemeClr val="accent6">
                    <a:lumMod val="75000"/>
                  </a:schemeClr>
                </a:solidFill>
                <a:latin typeface="+mn-ea"/>
                <a:ea typeface="+mn-ea"/>
              </a:rPr>
              <a:t>社</a:t>
            </a:r>
            <a:endParaRPr lang="en-US" altLang="ja-JP" sz="1400" b="1" dirty="0">
              <a:solidFill>
                <a:schemeClr val="accent6">
                  <a:lumMod val="75000"/>
                </a:schemeClr>
              </a:solidFill>
              <a:latin typeface="+mn-ea"/>
              <a:ea typeface="+mn-ea"/>
            </a:endParaRPr>
          </a:p>
        </p:txBody>
      </p:sp>
      <p:sp>
        <p:nvSpPr>
          <p:cNvPr id="55" name="タイトル 1">
            <a:extLst>
              <a:ext uri="{FF2B5EF4-FFF2-40B4-BE49-F238E27FC236}">
                <a16:creationId xmlns:a16="http://schemas.microsoft.com/office/drawing/2014/main" id="{799CC727-F9D4-462E-8085-26EADFB02918}"/>
              </a:ext>
            </a:extLst>
          </p:cNvPr>
          <p:cNvSpPr txBox="1">
            <a:spLocks/>
          </p:cNvSpPr>
          <p:nvPr/>
        </p:nvSpPr>
        <p:spPr>
          <a:xfrm>
            <a:off x="2858407" y="4590033"/>
            <a:ext cx="539917" cy="392355"/>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nSpc>
                <a:spcPct val="150000"/>
              </a:lnSpc>
            </a:pPr>
            <a:r>
              <a:rPr lang="en-US" altLang="ja-JP" sz="1400" b="1" dirty="0">
                <a:solidFill>
                  <a:schemeClr val="accent6">
                    <a:lumMod val="75000"/>
                  </a:schemeClr>
                </a:solidFill>
                <a:latin typeface="+mn-ea"/>
                <a:ea typeface="+mn-ea"/>
              </a:rPr>
              <a:t>C</a:t>
            </a:r>
            <a:r>
              <a:rPr lang="ja-JP" altLang="en-US" sz="1400" b="1" dirty="0">
                <a:solidFill>
                  <a:schemeClr val="accent6">
                    <a:lumMod val="75000"/>
                  </a:schemeClr>
                </a:solidFill>
                <a:latin typeface="+mn-ea"/>
                <a:ea typeface="+mn-ea"/>
              </a:rPr>
              <a:t>社</a:t>
            </a:r>
            <a:endParaRPr lang="en-US" altLang="ja-JP" sz="1400" b="1" dirty="0">
              <a:solidFill>
                <a:schemeClr val="accent6">
                  <a:lumMod val="75000"/>
                </a:schemeClr>
              </a:solidFill>
              <a:latin typeface="+mn-ea"/>
              <a:ea typeface="+mn-ea"/>
            </a:endParaRPr>
          </a:p>
        </p:txBody>
      </p:sp>
      <p:pic>
        <p:nvPicPr>
          <p:cNvPr id="20" name="図 19" descr="アイコン&#10;&#10;自動的に生成された説明">
            <a:extLst>
              <a:ext uri="{FF2B5EF4-FFF2-40B4-BE49-F238E27FC236}">
                <a16:creationId xmlns:a16="http://schemas.microsoft.com/office/drawing/2014/main" id="{3EEC142A-9B8D-4F9D-9B20-6D16BBB7AA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76971" y="2681548"/>
            <a:ext cx="748540" cy="748540"/>
          </a:xfrm>
          <a:prstGeom prst="rect">
            <a:avLst/>
          </a:prstGeom>
        </p:spPr>
      </p:pic>
      <p:sp>
        <p:nvSpPr>
          <p:cNvPr id="31" name="タイトル 1">
            <a:extLst>
              <a:ext uri="{FF2B5EF4-FFF2-40B4-BE49-F238E27FC236}">
                <a16:creationId xmlns:a16="http://schemas.microsoft.com/office/drawing/2014/main" id="{6B18FE2F-7A16-4C36-80E6-FC7ACE9B0534}"/>
              </a:ext>
            </a:extLst>
          </p:cNvPr>
          <p:cNvSpPr txBox="1">
            <a:spLocks/>
          </p:cNvSpPr>
          <p:nvPr/>
        </p:nvSpPr>
        <p:spPr>
          <a:xfrm>
            <a:off x="2081225" y="3025398"/>
            <a:ext cx="539917" cy="392355"/>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nSpc>
                <a:spcPct val="150000"/>
              </a:lnSpc>
            </a:pPr>
            <a:r>
              <a:rPr lang="ja-JP" altLang="en-US" sz="1400" b="1" dirty="0">
                <a:solidFill>
                  <a:schemeClr val="bg1"/>
                </a:solidFill>
                <a:latin typeface="+mn-ea"/>
                <a:ea typeface="+mn-ea"/>
              </a:rPr>
              <a:t>売主</a:t>
            </a:r>
            <a:endParaRPr lang="en-US" altLang="ja-JP" sz="1400" b="1" dirty="0">
              <a:solidFill>
                <a:schemeClr val="bg1"/>
              </a:solidFill>
              <a:latin typeface="+mn-ea"/>
              <a:ea typeface="+mn-ea"/>
            </a:endParaRPr>
          </a:p>
        </p:txBody>
      </p:sp>
      <p:pic>
        <p:nvPicPr>
          <p:cNvPr id="56" name="図 55" descr="アイコン&#10;&#10;自動的に生成された説明">
            <a:extLst>
              <a:ext uri="{FF2B5EF4-FFF2-40B4-BE49-F238E27FC236}">
                <a16:creationId xmlns:a16="http://schemas.microsoft.com/office/drawing/2014/main" id="{F3F40A06-366B-42CE-90B9-79FF1B3545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36267" y="2842518"/>
            <a:ext cx="748540" cy="748540"/>
          </a:xfrm>
          <a:prstGeom prst="rect">
            <a:avLst/>
          </a:prstGeom>
        </p:spPr>
      </p:pic>
      <p:sp>
        <p:nvSpPr>
          <p:cNvPr id="57" name="タイトル 1">
            <a:extLst>
              <a:ext uri="{FF2B5EF4-FFF2-40B4-BE49-F238E27FC236}">
                <a16:creationId xmlns:a16="http://schemas.microsoft.com/office/drawing/2014/main" id="{0E6965BE-0E70-416E-89DA-EE902A88FCF0}"/>
              </a:ext>
            </a:extLst>
          </p:cNvPr>
          <p:cNvSpPr txBox="1">
            <a:spLocks/>
          </p:cNvSpPr>
          <p:nvPr/>
        </p:nvSpPr>
        <p:spPr>
          <a:xfrm>
            <a:off x="5260841" y="3196528"/>
            <a:ext cx="539917" cy="392355"/>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nSpc>
                <a:spcPct val="150000"/>
              </a:lnSpc>
            </a:pPr>
            <a:r>
              <a:rPr lang="ja-JP" altLang="en-US" sz="1400" b="1" dirty="0">
                <a:solidFill>
                  <a:schemeClr val="bg1"/>
                </a:solidFill>
                <a:latin typeface="+mn-ea"/>
                <a:ea typeface="+mn-ea"/>
              </a:rPr>
              <a:t>売主</a:t>
            </a:r>
            <a:endParaRPr lang="en-US" altLang="ja-JP" sz="1400" b="1" dirty="0">
              <a:solidFill>
                <a:schemeClr val="bg1"/>
              </a:solidFill>
              <a:latin typeface="+mn-ea"/>
              <a:ea typeface="+mn-ea"/>
            </a:endParaRPr>
          </a:p>
        </p:txBody>
      </p:sp>
      <p:sp>
        <p:nvSpPr>
          <p:cNvPr id="58" name="矢印: 下 57">
            <a:extLst>
              <a:ext uri="{FF2B5EF4-FFF2-40B4-BE49-F238E27FC236}">
                <a16:creationId xmlns:a16="http://schemas.microsoft.com/office/drawing/2014/main" id="{9D2FFF78-23F5-468C-896E-63A0B5F186CB}"/>
              </a:ext>
            </a:extLst>
          </p:cNvPr>
          <p:cNvSpPr/>
          <p:nvPr/>
        </p:nvSpPr>
        <p:spPr>
          <a:xfrm>
            <a:off x="1483360" y="3850640"/>
            <a:ext cx="200546" cy="25819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9" name="図 58" descr="アイコン&#10;&#10;自動的に生成された説明">
            <a:extLst>
              <a:ext uri="{FF2B5EF4-FFF2-40B4-BE49-F238E27FC236}">
                <a16:creationId xmlns:a16="http://schemas.microsoft.com/office/drawing/2014/main" id="{3A5599CB-82CC-41D1-90E9-F3BB931429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0144" y="4186560"/>
            <a:ext cx="466977" cy="466977"/>
          </a:xfrm>
          <a:prstGeom prst="rect">
            <a:avLst/>
          </a:prstGeom>
        </p:spPr>
      </p:pic>
      <p:sp>
        <p:nvSpPr>
          <p:cNvPr id="60" name="タイトル 1">
            <a:extLst>
              <a:ext uri="{FF2B5EF4-FFF2-40B4-BE49-F238E27FC236}">
                <a16:creationId xmlns:a16="http://schemas.microsoft.com/office/drawing/2014/main" id="{0ECEE292-E85E-448C-B47D-FE1D184C547A}"/>
              </a:ext>
            </a:extLst>
          </p:cNvPr>
          <p:cNvSpPr txBox="1">
            <a:spLocks/>
          </p:cNvSpPr>
          <p:nvPr/>
        </p:nvSpPr>
        <p:spPr>
          <a:xfrm>
            <a:off x="4293238" y="3584832"/>
            <a:ext cx="2693174" cy="392355"/>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nSpc>
                <a:spcPct val="150000"/>
              </a:lnSpc>
            </a:pPr>
            <a:r>
              <a:rPr lang="ja-JP" altLang="en-US" sz="1400" b="1" dirty="0">
                <a:solidFill>
                  <a:schemeClr val="tx1">
                    <a:lumMod val="95000"/>
                    <a:lumOff val="5000"/>
                  </a:schemeClr>
                </a:solidFill>
                <a:latin typeface="+mn-ea"/>
                <a:ea typeface="+mn-ea"/>
              </a:rPr>
              <a:t>不動産</a:t>
            </a:r>
            <a:r>
              <a:rPr lang="en-US" altLang="ja-JP" sz="1400" b="1" dirty="0">
                <a:solidFill>
                  <a:schemeClr val="tx1">
                    <a:lumMod val="95000"/>
                    <a:lumOff val="5000"/>
                  </a:schemeClr>
                </a:solidFill>
                <a:latin typeface="+mn-ea"/>
                <a:ea typeface="+mn-ea"/>
              </a:rPr>
              <a:t>1</a:t>
            </a:r>
            <a:r>
              <a:rPr lang="ja-JP" altLang="en-US" sz="1400" b="1" dirty="0">
                <a:solidFill>
                  <a:schemeClr val="tx1">
                    <a:lumMod val="95000"/>
                    <a:lumOff val="5000"/>
                  </a:schemeClr>
                </a:solidFill>
                <a:latin typeface="+mn-ea"/>
                <a:ea typeface="+mn-ea"/>
              </a:rPr>
              <a:t>社のみに売却を依頼</a:t>
            </a:r>
            <a:endParaRPr lang="en-US" altLang="ja-JP" sz="1400" b="1" dirty="0">
              <a:solidFill>
                <a:schemeClr val="tx1">
                  <a:lumMod val="95000"/>
                  <a:lumOff val="5000"/>
                </a:schemeClr>
              </a:solidFill>
              <a:latin typeface="+mn-ea"/>
              <a:ea typeface="+mn-ea"/>
            </a:endParaRPr>
          </a:p>
        </p:txBody>
      </p:sp>
      <p:sp>
        <p:nvSpPr>
          <p:cNvPr id="61" name="タイトル 1">
            <a:extLst>
              <a:ext uri="{FF2B5EF4-FFF2-40B4-BE49-F238E27FC236}">
                <a16:creationId xmlns:a16="http://schemas.microsoft.com/office/drawing/2014/main" id="{7F50AE42-D9C3-46B8-A73B-F341D11400DE}"/>
              </a:ext>
            </a:extLst>
          </p:cNvPr>
          <p:cNvSpPr txBox="1">
            <a:spLocks/>
          </p:cNvSpPr>
          <p:nvPr/>
        </p:nvSpPr>
        <p:spPr>
          <a:xfrm>
            <a:off x="8545339" y="2846710"/>
            <a:ext cx="2693174" cy="392355"/>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nSpc>
                <a:spcPct val="150000"/>
              </a:lnSpc>
            </a:pPr>
            <a:r>
              <a:rPr lang="ja-JP" altLang="en-US" sz="1400" b="1" dirty="0">
                <a:solidFill>
                  <a:schemeClr val="tx1">
                    <a:lumMod val="95000"/>
                    <a:lumOff val="5000"/>
                  </a:schemeClr>
                </a:solidFill>
                <a:latin typeface="+mn-ea"/>
                <a:ea typeface="+mn-ea"/>
              </a:rPr>
              <a:t>不動産会社</a:t>
            </a:r>
            <a:endParaRPr lang="en-US" altLang="ja-JP" sz="1400" b="1" dirty="0">
              <a:solidFill>
                <a:schemeClr val="tx1">
                  <a:lumMod val="95000"/>
                  <a:lumOff val="5000"/>
                </a:schemeClr>
              </a:solidFill>
              <a:latin typeface="+mn-ea"/>
              <a:ea typeface="+mn-ea"/>
            </a:endParaRPr>
          </a:p>
        </p:txBody>
      </p:sp>
      <p:sp>
        <p:nvSpPr>
          <p:cNvPr id="62" name="タイトル 1">
            <a:extLst>
              <a:ext uri="{FF2B5EF4-FFF2-40B4-BE49-F238E27FC236}">
                <a16:creationId xmlns:a16="http://schemas.microsoft.com/office/drawing/2014/main" id="{D45722A3-90EF-4FE4-A2D0-352D29E59A68}"/>
              </a:ext>
            </a:extLst>
          </p:cNvPr>
          <p:cNvSpPr txBox="1">
            <a:spLocks/>
          </p:cNvSpPr>
          <p:nvPr/>
        </p:nvSpPr>
        <p:spPr>
          <a:xfrm>
            <a:off x="8545339" y="3112145"/>
            <a:ext cx="2693174" cy="721637"/>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285750" indent="-285750">
              <a:lnSpc>
                <a:spcPct val="150000"/>
              </a:lnSpc>
              <a:buFont typeface="Arial" panose="020B0604020202020204" pitchFamily="34" charset="0"/>
              <a:buChar char="•"/>
            </a:pPr>
            <a:r>
              <a:rPr lang="ja-JP" altLang="en-US" sz="1400" b="1" dirty="0">
                <a:solidFill>
                  <a:schemeClr val="tx1">
                    <a:lumMod val="95000"/>
                    <a:lumOff val="5000"/>
                  </a:schemeClr>
                </a:solidFill>
                <a:latin typeface="+mn-ea"/>
                <a:ea typeface="+mn-ea"/>
              </a:rPr>
              <a:t>売主への販売状況報告義務。</a:t>
            </a:r>
            <a:endParaRPr lang="en-US" altLang="ja-JP" sz="1400" b="1" dirty="0">
              <a:solidFill>
                <a:schemeClr val="tx1">
                  <a:lumMod val="95000"/>
                  <a:lumOff val="5000"/>
                </a:schemeClr>
              </a:solidFill>
              <a:latin typeface="+mn-ea"/>
              <a:ea typeface="+mn-ea"/>
            </a:endParaRPr>
          </a:p>
          <a:p>
            <a:pPr marL="285750" indent="-285750">
              <a:lnSpc>
                <a:spcPct val="150000"/>
              </a:lnSpc>
              <a:buFont typeface="Arial" panose="020B0604020202020204" pitchFamily="34" charset="0"/>
              <a:buChar char="•"/>
            </a:pPr>
            <a:r>
              <a:rPr lang="ja-JP" altLang="en-US" sz="1400" b="1" dirty="0">
                <a:solidFill>
                  <a:schemeClr val="tx1">
                    <a:lumMod val="95000"/>
                    <a:lumOff val="5000"/>
                  </a:schemeClr>
                </a:solidFill>
                <a:latin typeface="+mn-ea"/>
                <a:ea typeface="+mn-ea"/>
              </a:rPr>
              <a:t>レインズへの登録義務</a:t>
            </a:r>
            <a:endParaRPr lang="en-US" altLang="ja-JP" sz="1400" b="1" dirty="0">
              <a:solidFill>
                <a:schemeClr val="tx1">
                  <a:lumMod val="95000"/>
                  <a:lumOff val="5000"/>
                </a:schemeClr>
              </a:solidFill>
              <a:latin typeface="+mn-ea"/>
              <a:ea typeface="+mn-ea"/>
            </a:endParaRPr>
          </a:p>
        </p:txBody>
      </p:sp>
      <p:sp>
        <p:nvSpPr>
          <p:cNvPr id="63" name="正方形/長方形 62">
            <a:extLst>
              <a:ext uri="{FF2B5EF4-FFF2-40B4-BE49-F238E27FC236}">
                <a16:creationId xmlns:a16="http://schemas.microsoft.com/office/drawing/2014/main" id="{E20207C7-7424-4717-92AF-B1C51F67C80F}"/>
              </a:ext>
            </a:extLst>
          </p:cNvPr>
          <p:cNvSpPr/>
          <p:nvPr/>
        </p:nvSpPr>
        <p:spPr>
          <a:xfrm>
            <a:off x="7017981" y="4139315"/>
            <a:ext cx="4540899" cy="838853"/>
          </a:xfrm>
          <a:prstGeom prst="rect">
            <a:avLst/>
          </a:prstGeom>
          <a:solidFill>
            <a:schemeClr val="accent5">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 name="正方形/長方形 63">
            <a:extLst>
              <a:ext uri="{FF2B5EF4-FFF2-40B4-BE49-F238E27FC236}">
                <a16:creationId xmlns:a16="http://schemas.microsoft.com/office/drawing/2014/main" id="{E59B71A8-823B-4489-A872-33B6D02393B6}"/>
              </a:ext>
            </a:extLst>
          </p:cNvPr>
          <p:cNvSpPr/>
          <p:nvPr/>
        </p:nvSpPr>
        <p:spPr>
          <a:xfrm>
            <a:off x="7016239" y="4974180"/>
            <a:ext cx="4540899" cy="838853"/>
          </a:xfrm>
          <a:prstGeom prst="rect">
            <a:avLst/>
          </a:prstGeom>
          <a:solidFill>
            <a:schemeClr val="accent5">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5" name="正方形/長方形 64">
            <a:extLst>
              <a:ext uri="{FF2B5EF4-FFF2-40B4-BE49-F238E27FC236}">
                <a16:creationId xmlns:a16="http://schemas.microsoft.com/office/drawing/2014/main" id="{2F07EE74-150F-492F-84A8-08E59C7012BB}"/>
              </a:ext>
            </a:extLst>
          </p:cNvPr>
          <p:cNvSpPr/>
          <p:nvPr/>
        </p:nvSpPr>
        <p:spPr>
          <a:xfrm>
            <a:off x="7016239" y="5817021"/>
            <a:ext cx="4540899" cy="838853"/>
          </a:xfrm>
          <a:prstGeom prst="rect">
            <a:avLst/>
          </a:prstGeom>
          <a:solidFill>
            <a:schemeClr val="accent5">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6" name="タイトル 1">
            <a:extLst>
              <a:ext uri="{FF2B5EF4-FFF2-40B4-BE49-F238E27FC236}">
                <a16:creationId xmlns:a16="http://schemas.microsoft.com/office/drawing/2014/main" id="{732E7BBC-4C28-40B1-83BE-932D7610570B}"/>
              </a:ext>
            </a:extLst>
          </p:cNvPr>
          <p:cNvSpPr txBox="1">
            <a:spLocks/>
          </p:cNvSpPr>
          <p:nvPr/>
        </p:nvSpPr>
        <p:spPr>
          <a:xfrm>
            <a:off x="4102963" y="4276927"/>
            <a:ext cx="2693174" cy="53911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nSpc>
                <a:spcPct val="150000"/>
              </a:lnSpc>
            </a:pPr>
            <a:r>
              <a:rPr lang="ja-JP" altLang="en-US" sz="1400" b="1" dirty="0">
                <a:solidFill>
                  <a:schemeClr val="tx1">
                    <a:lumMod val="95000"/>
                    <a:lumOff val="5000"/>
                  </a:schemeClr>
                </a:solidFill>
                <a:latin typeface="+mn-ea"/>
                <a:ea typeface="+mn-ea"/>
              </a:rPr>
              <a:t>媒介契約締結後</a:t>
            </a:r>
            <a:r>
              <a:rPr lang="en-US" altLang="ja-JP" sz="1400" b="1" dirty="0">
                <a:solidFill>
                  <a:srgbClr val="FF0000"/>
                </a:solidFill>
                <a:latin typeface="+mn-ea"/>
                <a:ea typeface="+mn-ea"/>
              </a:rPr>
              <a:t>7</a:t>
            </a:r>
            <a:r>
              <a:rPr lang="ja-JP" altLang="en-US" sz="1400" b="1" dirty="0">
                <a:solidFill>
                  <a:srgbClr val="FF0000"/>
                </a:solidFill>
                <a:latin typeface="+mn-ea"/>
                <a:ea typeface="+mn-ea"/>
              </a:rPr>
              <a:t>日以内</a:t>
            </a:r>
            <a:r>
              <a:rPr lang="ja-JP" altLang="en-US" sz="1400" b="1" dirty="0">
                <a:solidFill>
                  <a:schemeClr val="tx1">
                    <a:lumMod val="95000"/>
                    <a:lumOff val="5000"/>
                  </a:schemeClr>
                </a:solidFill>
                <a:latin typeface="+mn-ea"/>
                <a:ea typeface="+mn-ea"/>
              </a:rPr>
              <a:t>にレインズへ登録。</a:t>
            </a:r>
            <a:endParaRPr lang="en-US" altLang="ja-JP" sz="1400" b="1" dirty="0">
              <a:solidFill>
                <a:schemeClr val="tx1">
                  <a:lumMod val="95000"/>
                  <a:lumOff val="5000"/>
                </a:schemeClr>
              </a:solidFill>
              <a:latin typeface="+mn-ea"/>
              <a:ea typeface="+mn-ea"/>
            </a:endParaRPr>
          </a:p>
        </p:txBody>
      </p:sp>
      <p:sp>
        <p:nvSpPr>
          <p:cNvPr id="67" name="タイトル 1">
            <a:extLst>
              <a:ext uri="{FF2B5EF4-FFF2-40B4-BE49-F238E27FC236}">
                <a16:creationId xmlns:a16="http://schemas.microsoft.com/office/drawing/2014/main" id="{AEF3B0BC-2D1B-4167-9540-2EA04C107532}"/>
              </a:ext>
            </a:extLst>
          </p:cNvPr>
          <p:cNvSpPr txBox="1">
            <a:spLocks/>
          </p:cNvSpPr>
          <p:nvPr/>
        </p:nvSpPr>
        <p:spPr>
          <a:xfrm>
            <a:off x="4194430" y="6028025"/>
            <a:ext cx="2693174" cy="392355"/>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nSpc>
                <a:spcPct val="150000"/>
              </a:lnSpc>
            </a:pPr>
            <a:r>
              <a:rPr lang="ja-JP" altLang="en-US" sz="1400" b="1" dirty="0">
                <a:solidFill>
                  <a:schemeClr val="tx1">
                    <a:lumMod val="95000"/>
                    <a:lumOff val="5000"/>
                  </a:schemeClr>
                </a:solidFill>
                <a:latin typeface="+mn-ea"/>
                <a:ea typeface="+mn-ea"/>
              </a:rPr>
              <a:t>売主の自己発見取引は可能。</a:t>
            </a:r>
            <a:endParaRPr lang="en-US" altLang="ja-JP" sz="1400" b="1" dirty="0">
              <a:solidFill>
                <a:schemeClr val="tx1">
                  <a:lumMod val="95000"/>
                  <a:lumOff val="5000"/>
                </a:schemeClr>
              </a:solidFill>
              <a:latin typeface="+mn-ea"/>
              <a:ea typeface="+mn-ea"/>
            </a:endParaRPr>
          </a:p>
        </p:txBody>
      </p:sp>
      <p:sp>
        <p:nvSpPr>
          <p:cNvPr id="68" name="タイトル 1">
            <a:extLst>
              <a:ext uri="{FF2B5EF4-FFF2-40B4-BE49-F238E27FC236}">
                <a16:creationId xmlns:a16="http://schemas.microsoft.com/office/drawing/2014/main" id="{0E8E1C70-F0F6-408E-A5BB-33173F4EA5DD}"/>
              </a:ext>
            </a:extLst>
          </p:cNvPr>
          <p:cNvSpPr txBox="1">
            <a:spLocks/>
          </p:cNvSpPr>
          <p:nvPr/>
        </p:nvSpPr>
        <p:spPr>
          <a:xfrm>
            <a:off x="7550031" y="4177206"/>
            <a:ext cx="3816434" cy="53911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nSpc>
                <a:spcPct val="150000"/>
              </a:lnSpc>
            </a:pPr>
            <a:r>
              <a:rPr lang="ja-JP" altLang="en-US" sz="1400" b="1" dirty="0">
                <a:solidFill>
                  <a:schemeClr val="tx1">
                    <a:lumMod val="95000"/>
                    <a:lumOff val="5000"/>
                  </a:schemeClr>
                </a:solidFill>
                <a:latin typeface="+mn-ea"/>
                <a:ea typeface="+mn-ea"/>
              </a:rPr>
              <a:t>媒介契約締結後</a:t>
            </a:r>
            <a:r>
              <a:rPr lang="en-US" altLang="ja-JP" sz="1400" b="1" dirty="0">
                <a:solidFill>
                  <a:srgbClr val="FF0000"/>
                </a:solidFill>
                <a:latin typeface="+mn-ea"/>
                <a:ea typeface="+mn-ea"/>
              </a:rPr>
              <a:t>5</a:t>
            </a:r>
            <a:r>
              <a:rPr lang="ja-JP" altLang="en-US" sz="1400" b="1" dirty="0">
                <a:solidFill>
                  <a:srgbClr val="FF0000"/>
                </a:solidFill>
                <a:latin typeface="+mn-ea"/>
                <a:ea typeface="+mn-ea"/>
              </a:rPr>
              <a:t>日以内</a:t>
            </a:r>
            <a:r>
              <a:rPr lang="ja-JP" altLang="en-US" sz="1400" b="1" dirty="0">
                <a:solidFill>
                  <a:schemeClr val="tx1">
                    <a:lumMod val="95000"/>
                    <a:lumOff val="5000"/>
                  </a:schemeClr>
                </a:solidFill>
                <a:latin typeface="+mn-ea"/>
                <a:ea typeface="+mn-ea"/>
              </a:rPr>
              <a:t>にレインズへ登録。</a:t>
            </a:r>
            <a:endParaRPr lang="en-US" altLang="ja-JP" sz="1400" b="1" dirty="0">
              <a:solidFill>
                <a:schemeClr val="tx1">
                  <a:lumMod val="95000"/>
                  <a:lumOff val="5000"/>
                </a:schemeClr>
              </a:solidFill>
              <a:latin typeface="+mn-ea"/>
              <a:ea typeface="+mn-ea"/>
            </a:endParaRPr>
          </a:p>
        </p:txBody>
      </p:sp>
      <p:sp>
        <p:nvSpPr>
          <p:cNvPr id="69" name="タイトル 1">
            <a:extLst>
              <a:ext uri="{FF2B5EF4-FFF2-40B4-BE49-F238E27FC236}">
                <a16:creationId xmlns:a16="http://schemas.microsoft.com/office/drawing/2014/main" id="{9B514927-632C-4981-9752-C58AED8683F6}"/>
              </a:ext>
            </a:extLst>
          </p:cNvPr>
          <p:cNvSpPr txBox="1">
            <a:spLocks/>
          </p:cNvSpPr>
          <p:nvPr/>
        </p:nvSpPr>
        <p:spPr>
          <a:xfrm>
            <a:off x="7456135" y="5322257"/>
            <a:ext cx="3908588" cy="392355"/>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nSpc>
                <a:spcPct val="150000"/>
              </a:lnSpc>
            </a:pPr>
            <a:r>
              <a:rPr lang="ja-JP" altLang="en-US" sz="1400" b="1" dirty="0">
                <a:solidFill>
                  <a:schemeClr val="tx1">
                    <a:lumMod val="95000"/>
                    <a:lumOff val="5000"/>
                  </a:schemeClr>
                </a:solidFill>
                <a:latin typeface="+mn-ea"/>
                <a:ea typeface="+mn-ea"/>
              </a:rPr>
              <a:t>不動産会社から売主へ販売状況を</a:t>
            </a:r>
            <a:r>
              <a:rPr lang="en-US" altLang="ja-JP" sz="1400" b="1" dirty="0">
                <a:solidFill>
                  <a:srgbClr val="FF0000"/>
                </a:solidFill>
                <a:latin typeface="+mn-ea"/>
                <a:ea typeface="+mn-ea"/>
              </a:rPr>
              <a:t>1</a:t>
            </a:r>
            <a:r>
              <a:rPr lang="ja-JP" altLang="en-US" sz="1400" b="1" dirty="0">
                <a:solidFill>
                  <a:srgbClr val="FF0000"/>
                </a:solidFill>
                <a:latin typeface="+mn-ea"/>
                <a:ea typeface="+mn-ea"/>
              </a:rPr>
              <a:t>週間に一回以上</a:t>
            </a:r>
            <a:r>
              <a:rPr lang="ja-JP" altLang="en-US" sz="1400" b="1" dirty="0">
                <a:solidFill>
                  <a:schemeClr val="tx1">
                    <a:lumMod val="95000"/>
                    <a:lumOff val="5000"/>
                  </a:schemeClr>
                </a:solidFill>
                <a:latin typeface="+mn-ea"/>
                <a:ea typeface="+mn-ea"/>
              </a:rPr>
              <a:t>報告。</a:t>
            </a:r>
            <a:endParaRPr lang="en-US" altLang="ja-JP" sz="1400" b="1" dirty="0">
              <a:solidFill>
                <a:schemeClr val="tx1">
                  <a:lumMod val="95000"/>
                  <a:lumOff val="5000"/>
                </a:schemeClr>
              </a:solidFill>
              <a:latin typeface="+mn-ea"/>
              <a:ea typeface="+mn-ea"/>
            </a:endParaRPr>
          </a:p>
        </p:txBody>
      </p:sp>
      <p:sp>
        <p:nvSpPr>
          <p:cNvPr id="70" name="タイトル 1">
            <a:extLst>
              <a:ext uri="{FF2B5EF4-FFF2-40B4-BE49-F238E27FC236}">
                <a16:creationId xmlns:a16="http://schemas.microsoft.com/office/drawing/2014/main" id="{C40FA5D6-341A-4980-91E5-3A35E4FE99E3}"/>
              </a:ext>
            </a:extLst>
          </p:cNvPr>
          <p:cNvSpPr txBox="1">
            <a:spLocks/>
          </p:cNvSpPr>
          <p:nvPr/>
        </p:nvSpPr>
        <p:spPr>
          <a:xfrm>
            <a:off x="7599679" y="6040269"/>
            <a:ext cx="2693174" cy="392355"/>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nSpc>
                <a:spcPct val="150000"/>
              </a:lnSpc>
            </a:pPr>
            <a:r>
              <a:rPr lang="ja-JP" altLang="en-US" sz="1400" b="1" dirty="0">
                <a:solidFill>
                  <a:schemeClr val="tx1">
                    <a:lumMod val="95000"/>
                    <a:lumOff val="5000"/>
                  </a:schemeClr>
                </a:solidFill>
                <a:latin typeface="+mn-ea"/>
                <a:ea typeface="+mn-ea"/>
              </a:rPr>
              <a:t>売主の自己発見取引は不可。</a:t>
            </a:r>
            <a:endParaRPr lang="en-US" altLang="ja-JP" sz="1400" b="1" dirty="0">
              <a:solidFill>
                <a:schemeClr val="tx1">
                  <a:lumMod val="95000"/>
                  <a:lumOff val="5000"/>
                </a:schemeClr>
              </a:solidFill>
              <a:latin typeface="+mn-ea"/>
              <a:ea typeface="+mn-ea"/>
            </a:endParaRPr>
          </a:p>
        </p:txBody>
      </p:sp>
    </p:spTree>
    <p:extLst>
      <p:ext uri="{BB962C8B-B14F-4D97-AF65-F5344CB8AC3E}">
        <p14:creationId xmlns:p14="http://schemas.microsoft.com/office/powerpoint/2010/main" val="3716119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500" fill="hold"/>
                                        <p:tgtEl>
                                          <p:spTgt spid="39"/>
                                        </p:tgtEl>
                                        <p:attrNameLst>
                                          <p:attrName>ppt_x</p:attrName>
                                        </p:attrNameLst>
                                      </p:cBhvr>
                                      <p:tavLst>
                                        <p:tav tm="0">
                                          <p:val>
                                            <p:strVal val="#ppt_x"/>
                                          </p:val>
                                        </p:tav>
                                        <p:tav tm="100000">
                                          <p:val>
                                            <p:strVal val="#ppt_x"/>
                                          </p:val>
                                        </p:tav>
                                      </p:tavLst>
                                    </p:anim>
                                    <p:anim calcmode="lin" valueType="num">
                                      <p:cBhvr additive="base">
                                        <p:cTn id="8" dur="500" fill="hold"/>
                                        <p:tgtEl>
                                          <p:spTgt spid="3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7"/>
                                        </p:tgtEl>
                                        <p:attrNameLst>
                                          <p:attrName>style.visibility</p:attrName>
                                        </p:attrNameLst>
                                      </p:cBhvr>
                                      <p:to>
                                        <p:strVal val="visible"/>
                                      </p:to>
                                    </p:set>
                                    <p:anim calcmode="lin" valueType="num">
                                      <p:cBhvr additive="base">
                                        <p:cTn id="11" dur="500" fill="hold"/>
                                        <p:tgtEl>
                                          <p:spTgt spid="47"/>
                                        </p:tgtEl>
                                        <p:attrNameLst>
                                          <p:attrName>ppt_x</p:attrName>
                                        </p:attrNameLst>
                                      </p:cBhvr>
                                      <p:tavLst>
                                        <p:tav tm="0">
                                          <p:val>
                                            <p:strVal val="#ppt_x"/>
                                          </p:val>
                                        </p:tav>
                                        <p:tav tm="100000">
                                          <p:val>
                                            <p:strVal val="#ppt_x"/>
                                          </p:val>
                                        </p:tav>
                                      </p:tavLst>
                                    </p:anim>
                                    <p:anim calcmode="lin" valueType="num">
                                      <p:cBhvr additive="base">
                                        <p:cTn id="12" dur="500" fill="hold"/>
                                        <p:tgtEl>
                                          <p:spTgt spid="4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anim calcmode="lin" valueType="num">
                                      <p:cBhvr additive="base">
                                        <p:cTn id="15" dur="500" fill="hold"/>
                                        <p:tgtEl>
                                          <p:spTgt spid="37"/>
                                        </p:tgtEl>
                                        <p:attrNameLst>
                                          <p:attrName>ppt_x</p:attrName>
                                        </p:attrNameLst>
                                      </p:cBhvr>
                                      <p:tavLst>
                                        <p:tav tm="0">
                                          <p:val>
                                            <p:strVal val="#ppt_x"/>
                                          </p:val>
                                        </p:tav>
                                        <p:tav tm="100000">
                                          <p:val>
                                            <p:strVal val="#ppt_x"/>
                                          </p:val>
                                        </p:tav>
                                      </p:tavLst>
                                    </p:anim>
                                    <p:anim calcmode="lin" valueType="num">
                                      <p:cBhvr additive="base">
                                        <p:cTn id="16" dur="500" fill="hold"/>
                                        <p:tgtEl>
                                          <p:spTgt spid="3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46"/>
                                        </p:tgtEl>
                                        <p:attrNameLst>
                                          <p:attrName>style.visibility</p:attrName>
                                        </p:attrNameLst>
                                      </p:cBhvr>
                                      <p:to>
                                        <p:strVal val="visible"/>
                                      </p:to>
                                    </p:set>
                                    <p:anim calcmode="lin" valueType="num">
                                      <p:cBhvr additive="base">
                                        <p:cTn id="19" dur="500" fill="hold"/>
                                        <p:tgtEl>
                                          <p:spTgt spid="46"/>
                                        </p:tgtEl>
                                        <p:attrNameLst>
                                          <p:attrName>ppt_x</p:attrName>
                                        </p:attrNameLst>
                                      </p:cBhvr>
                                      <p:tavLst>
                                        <p:tav tm="0">
                                          <p:val>
                                            <p:strVal val="#ppt_x"/>
                                          </p:val>
                                        </p:tav>
                                        <p:tav tm="100000">
                                          <p:val>
                                            <p:strVal val="#ppt_x"/>
                                          </p:val>
                                        </p:tav>
                                      </p:tavLst>
                                    </p:anim>
                                    <p:anim calcmode="lin" valueType="num">
                                      <p:cBhvr additive="base">
                                        <p:cTn id="20" dur="500" fill="hold"/>
                                        <p:tgtEl>
                                          <p:spTgt spid="4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500" fill="hold"/>
                                        <p:tgtEl>
                                          <p:spTgt spid="3"/>
                                        </p:tgtEl>
                                        <p:attrNameLst>
                                          <p:attrName>ppt_x</p:attrName>
                                        </p:attrNameLst>
                                      </p:cBhvr>
                                      <p:tavLst>
                                        <p:tav tm="0">
                                          <p:val>
                                            <p:strVal val="#ppt_x"/>
                                          </p:val>
                                        </p:tav>
                                        <p:tav tm="100000">
                                          <p:val>
                                            <p:strVal val="#ppt_x"/>
                                          </p:val>
                                        </p:tav>
                                      </p:tavLst>
                                    </p:anim>
                                    <p:anim calcmode="lin" valueType="num">
                                      <p:cBhvr additive="base">
                                        <p:cTn id="2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cBhvr additive="base">
                                        <p:cTn id="33" dur="500" fill="hold"/>
                                        <p:tgtEl>
                                          <p:spTgt spid="4"/>
                                        </p:tgtEl>
                                        <p:attrNameLst>
                                          <p:attrName>ppt_x</p:attrName>
                                        </p:attrNameLst>
                                      </p:cBhvr>
                                      <p:tavLst>
                                        <p:tav tm="0">
                                          <p:val>
                                            <p:strVal val="#ppt_x"/>
                                          </p:val>
                                        </p:tav>
                                        <p:tav tm="100000">
                                          <p:val>
                                            <p:strVal val="#ppt_x"/>
                                          </p:val>
                                        </p:tav>
                                      </p:tavLst>
                                    </p:anim>
                                    <p:anim calcmode="lin" valueType="num">
                                      <p:cBhvr additive="base">
                                        <p:cTn id="34" dur="500" fill="hold"/>
                                        <p:tgtEl>
                                          <p:spTgt spid="4"/>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additive="base">
                                        <p:cTn id="37" dur="500" fill="hold"/>
                                        <p:tgtEl>
                                          <p:spTgt spid="20"/>
                                        </p:tgtEl>
                                        <p:attrNameLst>
                                          <p:attrName>ppt_x</p:attrName>
                                        </p:attrNameLst>
                                      </p:cBhvr>
                                      <p:tavLst>
                                        <p:tav tm="0">
                                          <p:val>
                                            <p:strVal val="#ppt_x"/>
                                          </p:val>
                                        </p:tav>
                                        <p:tav tm="100000">
                                          <p:val>
                                            <p:strVal val="#ppt_x"/>
                                          </p:val>
                                        </p:tav>
                                      </p:tavLst>
                                    </p:anim>
                                    <p:anim calcmode="lin" valueType="num">
                                      <p:cBhvr additive="base">
                                        <p:cTn id="38" dur="500" fill="hold"/>
                                        <p:tgtEl>
                                          <p:spTgt spid="20"/>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31"/>
                                        </p:tgtEl>
                                        <p:attrNameLst>
                                          <p:attrName>style.visibility</p:attrName>
                                        </p:attrNameLst>
                                      </p:cBhvr>
                                      <p:to>
                                        <p:strVal val="visible"/>
                                      </p:to>
                                    </p:set>
                                    <p:anim calcmode="lin" valueType="num">
                                      <p:cBhvr additive="base">
                                        <p:cTn id="41" dur="500" fill="hold"/>
                                        <p:tgtEl>
                                          <p:spTgt spid="31"/>
                                        </p:tgtEl>
                                        <p:attrNameLst>
                                          <p:attrName>ppt_x</p:attrName>
                                        </p:attrNameLst>
                                      </p:cBhvr>
                                      <p:tavLst>
                                        <p:tav tm="0">
                                          <p:val>
                                            <p:strVal val="#ppt_x"/>
                                          </p:val>
                                        </p:tav>
                                        <p:tav tm="100000">
                                          <p:val>
                                            <p:strVal val="#ppt_x"/>
                                          </p:val>
                                        </p:tav>
                                      </p:tavLst>
                                    </p:anim>
                                    <p:anim calcmode="lin" valueType="num">
                                      <p:cBhvr additive="base">
                                        <p:cTn id="42" dur="500" fill="hold"/>
                                        <p:tgtEl>
                                          <p:spTgt spid="31"/>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48"/>
                                        </p:tgtEl>
                                        <p:attrNameLst>
                                          <p:attrName>style.visibility</p:attrName>
                                        </p:attrNameLst>
                                      </p:cBhvr>
                                      <p:to>
                                        <p:strVal val="visible"/>
                                      </p:to>
                                    </p:set>
                                    <p:anim calcmode="lin" valueType="num">
                                      <p:cBhvr additive="base">
                                        <p:cTn id="45" dur="500" fill="hold"/>
                                        <p:tgtEl>
                                          <p:spTgt spid="48"/>
                                        </p:tgtEl>
                                        <p:attrNameLst>
                                          <p:attrName>ppt_x</p:attrName>
                                        </p:attrNameLst>
                                      </p:cBhvr>
                                      <p:tavLst>
                                        <p:tav tm="0">
                                          <p:val>
                                            <p:strVal val="#ppt_x"/>
                                          </p:val>
                                        </p:tav>
                                        <p:tav tm="100000">
                                          <p:val>
                                            <p:strVal val="#ppt_x"/>
                                          </p:val>
                                        </p:tav>
                                      </p:tavLst>
                                    </p:anim>
                                    <p:anim calcmode="lin" valueType="num">
                                      <p:cBhvr additive="base">
                                        <p:cTn id="46"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58"/>
                                        </p:tgtEl>
                                        <p:attrNameLst>
                                          <p:attrName>style.visibility</p:attrName>
                                        </p:attrNameLst>
                                      </p:cBhvr>
                                      <p:to>
                                        <p:strVal val="visible"/>
                                      </p:to>
                                    </p:set>
                                    <p:anim calcmode="lin" valueType="num">
                                      <p:cBhvr additive="base">
                                        <p:cTn id="51" dur="500" fill="hold"/>
                                        <p:tgtEl>
                                          <p:spTgt spid="58"/>
                                        </p:tgtEl>
                                        <p:attrNameLst>
                                          <p:attrName>ppt_x</p:attrName>
                                        </p:attrNameLst>
                                      </p:cBhvr>
                                      <p:tavLst>
                                        <p:tav tm="0">
                                          <p:val>
                                            <p:strVal val="#ppt_x"/>
                                          </p:val>
                                        </p:tav>
                                        <p:tav tm="100000">
                                          <p:val>
                                            <p:strVal val="#ppt_x"/>
                                          </p:val>
                                        </p:tav>
                                      </p:tavLst>
                                    </p:anim>
                                    <p:anim calcmode="lin" valueType="num">
                                      <p:cBhvr additive="base">
                                        <p:cTn id="52" dur="500" fill="hold"/>
                                        <p:tgtEl>
                                          <p:spTgt spid="58"/>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49"/>
                                        </p:tgtEl>
                                        <p:attrNameLst>
                                          <p:attrName>style.visibility</p:attrName>
                                        </p:attrNameLst>
                                      </p:cBhvr>
                                      <p:to>
                                        <p:strVal val="visible"/>
                                      </p:to>
                                    </p:set>
                                    <p:anim calcmode="lin" valueType="num">
                                      <p:cBhvr additive="base">
                                        <p:cTn id="55" dur="500" fill="hold"/>
                                        <p:tgtEl>
                                          <p:spTgt spid="49"/>
                                        </p:tgtEl>
                                        <p:attrNameLst>
                                          <p:attrName>ppt_x</p:attrName>
                                        </p:attrNameLst>
                                      </p:cBhvr>
                                      <p:tavLst>
                                        <p:tav tm="0">
                                          <p:val>
                                            <p:strVal val="#ppt_x"/>
                                          </p:val>
                                        </p:tav>
                                        <p:tav tm="100000">
                                          <p:val>
                                            <p:strVal val="#ppt_x"/>
                                          </p:val>
                                        </p:tav>
                                      </p:tavLst>
                                    </p:anim>
                                    <p:anim calcmode="lin" valueType="num">
                                      <p:cBhvr additive="base">
                                        <p:cTn id="56" dur="500" fill="hold"/>
                                        <p:tgtEl>
                                          <p:spTgt spid="49"/>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50"/>
                                        </p:tgtEl>
                                        <p:attrNameLst>
                                          <p:attrName>style.visibility</p:attrName>
                                        </p:attrNameLst>
                                      </p:cBhvr>
                                      <p:to>
                                        <p:strVal val="visible"/>
                                      </p:to>
                                    </p:set>
                                    <p:anim calcmode="lin" valueType="num">
                                      <p:cBhvr additive="base">
                                        <p:cTn id="59" dur="500" fill="hold"/>
                                        <p:tgtEl>
                                          <p:spTgt spid="50"/>
                                        </p:tgtEl>
                                        <p:attrNameLst>
                                          <p:attrName>ppt_x</p:attrName>
                                        </p:attrNameLst>
                                      </p:cBhvr>
                                      <p:tavLst>
                                        <p:tav tm="0">
                                          <p:val>
                                            <p:strVal val="#ppt_x"/>
                                          </p:val>
                                        </p:tav>
                                        <p:tav tm="100000">
                                          <p:val>
                                            <p:strVal val="#ppt_x"/>
                                          </p:val>
                                        </p:tav>
                                      </p:tavLst>
                                    </p:anim>
                                    <p:anim calcmode="lin" valueType="num">
                                      <p:cBhvr additive="base">
                                        <p:cTn id="60" dur="500" fill="hold"/>
                                        <p:tgtEl>
                                          <p:spTgt spid="50"/>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59"/>
                                        </p:tgtEl>
                                        <p:attrNameLst>
                                          <p:attrName>style.visibility</p:attrName>
                                        </p:attrNameLst>
                                      </p:cBhvr>
                                      <p:to>
                                        <p:strVal val="visible"/>
                                      </p:to>
                                    </p:set>
                                    <p:anim calcmode="lin" valueType="num">
                                      <p:cBhvr additive="base">
                                        <p:cTn id="63" dur="500" fill="hold"/>
                                        <p:tgtEl>
                                          <p:spTgt spid="59"/>
                                        </p:tgtEl>
                                        <p:attrNameLst>
                                          <p:attrName>ppt_x</p:attrName>
                                        </p:attrNameLst>
                                      </p:cBhvr>
                                      <p:tavLst>
                                        <p:tav tm="0">
                                          <p:val>
                                            <p:strVal val="#ppt_x"/>
                                          </p:val>
                                        </p:tav>
                                        <p:tav tm="100000">
                                          <p:val>
                                            <p:strVal val="#ppt_x"/>
                                          </p:val>
                                        </p:tav>
                                      </p:tavLst>
                                    </p:anim>
                                    <p:anim calcmode="lin" valueType="num">
                                      <p:cBhvr additive="base">
                                        <p:cTn id="64" dur="500" fill="hold"/>
                                        <p:tgtEl>
                                          <p:spTgt spid="59"/>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51"/>
                                        </p:tgtEl>
                                        <p:attrNameLst>
                                          <p:attrName>style.visibility</p:attrName>
                                        </p:attrNameLst>
                                      </p:cBhvr>
                                      <p:to>
                                        <p:strVal val="visible"/>
                                      </p:to>
                                    </p:set>
                                    <p:anim calcmode="lin" valueType="num">
                                      <p:cBhvr additive="base">
                                        <p:cTn id="67" dur="500" fill="hold"/>
                                        <p:tgtEl>
                                          <p:spTgt spid="51"/>
                                        </p:tgtEl>
                                        <p:attrNameLst>
                                          <p:attrName>ppt_x</p:attrName>
                                        </p:attrNameLst>
                                      </p:cBhvr>
                                      <p:tavLst>
                                        <p:tav tm="0">
                                          <p:val>
                                            <p:strVal val="#ppt_x"/>
                                          </p:val>
                                        </p:tav>
                                        <p:tav tm="100000">
                                          <p:val>
                                            <p:strVal val="#ppt_x"/>
                                          </p:val>
                                        </p:tav>
                                      </p:tavLst>
                                    </p:anim>
                                    <p:anim calcmode="lin" valueType="num">
                                      <p:cBhvr additive="base">
                                        <p:cTn id="68" dur="500" fill="hold"/>
                                        <p:tgtEl>
                                          <p:spTgt spid="51"/>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52"/>
                                        </p:tgtEl>
                                        <p:attrNameLst>
                                          <p:attrName>style.visibility</p:attrName>
                                        </p:attrNameLst>
                                      </p:cBhvr>
                                      <p:to>
                                        <p:strVal val="visible"/>
                                      </p:to>
                                    </p:set>
                                    <p:anim calcmode="lin" valueType="num">
                                      <p:cBhvr additive="base">
                                        <p:cTn id="71" dur="500" fill="hold"/>
                                        <p:tgtEl>
                                          <p:spTgt spid="52"/>
                                        </p:tgtEl>
                                        <p:attrNameLst>
                                          <p:attrName>ppt_x</p:attrName>
                                        </p:attrNameLst>
                                      </p:cBhvr>
                                      <p:tavLst>
                                        <p:tav tm="0">
                                          <p:val>
                                            <p:strVal val="#ppt_x"/>
                                          </p:val>
                                        </p:tav>
                                        <p:tav tm="100000">
                                          <p:val>
                                            <p:strVal val="#ppt_x"/>
                                          </p:val>
                                        </p:tav>
                                      </p:tavLst>
                                    </p:anim>
                                    <p:anim calcmode="lin" valueType="num">
                                      <p:cBhvr additive="base">
                                        <p:cTn id="72" dur="500" fill="hold"/>
                                        <p:tgtEl>
                                          <p:spTgt spid="52"/>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53"/>
                                        </p:tgtEl>
                                        <p:attrNameLst>
                                          <p:attrName>style.visibility</p:attrName>
                                        </p:attrNameLst>
                                      </p:cBhvr>
                                      <p:to>
                                        <p:strVal val="visible"/>
                                      </p:to>
                                    </p:set>
                                    <p:anim calcmode="lin" valueType="num">
                                      <p:cBhvr additive="base">
                                        <p:cTn id="75" dur="500" fill="hold"/>
                                        <p:tgtEl>
                                          <p:spTgt spid="53"/>
                                        </p:tgtEl>
                                        <p:attrNameLst>
                                          <p:attrName>ppt_x</p:attrName>
                                        </p:attrNameLst>
                                      </p:cBhvr>
                                      <p:tavLst>
                                        <p:tav tm="0">
                                          <p:val>
                                            <p:strVal val="#ppt_x"/>
                                          </p:val>
                                        </p:tav>
                                        <p:tav tm="100000">
                                          <p:val>
                                            <p:strVal val="#ppt_x"/>
                                          </p:val>
                                        </p:tav>
                                      </p:tavLst>
                                    </p:anim>
                                    <p:anim calcmode="lin" valueType="num">
                                      <p:cBhvr additive="base">
                                        <p:cTn id="76" dur="500" fill="hold"/>
                                        <p:tgtEl>
                                          <p:spTgt spid="53"/>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54"/>
                                        </p:tgtEl>
                                        <p:attrNameLst>
                                          <p:attrName>style.visibility</p:attrName>
                                        </p:attrNameLst>
                                      </p:cBhvr>
                                      <p:to>
                                        <p:strVal val="visible"/>
                                      </p:to>
                                    </p:set>
                                    <p:anim calcmode="lin" valueType="num">
                                      <p:cBhvr additive="base">
                                        <p:cTn id="79" dur="500" fill="hold"/>
                                        <p:tgtEl>
                                          <p:spTgt spid="54"/>
                                        </p:tgtEl>
                                        <p:attrNameLst>
                                          <p:attrName>ppt_x</p:attrName>
                                        </p:attrNameLst>
                                      </p:cBhvr>
                                      <p:tavLst>
                                        <p:tav tm="0">
                                          <p:val>
                                            <p:strVal val="#ppt_x"/>
                                          </p:val>
                                        </p:tav>
                                        <p:tav tm="100000">
                                          <p:val>
                                            <p:strVal val="#ppt_x"/>
                                          </p:val>
                                        </p:tav>
                                      </p:tavLst>
                                    </p:anim>
                                    <p:anim calcmode="lin" valueType="num">
                                      <p:cBhvr additive="base">
                                        <p:cTn id="80" dur="500" fill="hold"/>
                                        <p:tgtEl>
                                          <p:spTgt spid="54"/>
                                        </p:tgtEl>
                                        <p:attrNameLst>
                                          <p:attrName>ppt_y</p:attrName>
                                        </p:attrNameLst>
                                      </p:cBhvr>
                                      <p:tavLst>
                                        <p:tav tm="0">
                                          <p:val>
                                            <p:strVal val="1+#ppt_h/2"/>
                                          </p:val>
                                        </p:tav>
                                        <p:tav tm="100000">
                                          <p:val>
                                            <p:strVal val="#ppt_y"/>
                                          </p:val>
                                        </p:tav>
                                      </p:tavLst>
                                    </p:anim>
                                  </p:childTnLst>
                                </p:cTn>
                              </p:par>
                              <p:par>
                                <p:cTn id="81" presetID="2" presetClass="entr" presetSubtype="4" fill="hold" grpId="0" nodeType="withEffect">
                                  <p:stCondLst>
                                    <p:cond delay="0"/>
                                  </p:stCondLst>
                                  <p:childTnLst>
                                    <p:set>
                                      <p:cBhvr>
                                        <p:cTn id="82" dur="1" fill="hold">
                                          <p:stCondLst>
                                            <p:cond delay="0"/>
                                          </p:stCondLst>
                                        </p:cTn>
                                        <p:tgtEl>
                                          <p:spTgt spid="55"/>
                                        </p:tgtEl>
                                        <p:attrNameLst>
                                          <p:attrName>style.visibility</p:attrName>
                                        </p:attrNameLst>
                                      </p:cBhvr>
                                      <p:to>
                                        <p:strVal val="visible"/>
                                      </p:to>
                                    </p:set>
                                    <p:anim calcmode="lin" valueType="num">
                                      <p:cBhvr additive="base">
                                        <p:cTn id="83" dur="500" fill="hold"/>
                                        <p:tgtEl>
                                          <p:spTgt spid="55"/>
                                        </p:tgtEl>
                                        <p:attrNameLst>
                                          <p:attrName>ppt_x</p:attrName>
                                        </p:attrNameLst>
                                      </p:cBhvr>
                                      <p:tavLst>
                                        <p:tav tm="0">
                                          <p:val>
                                            <p:strVal val="#ppt_x"/>
                                          </p:val>
                                        </p:tav>
                                        <p:tav tm="100000">
                                          <p:val>
                                            <p:strVal val="#ppt_x"/>
                                          </p:val>
                                        </p:tav>
                                      </p:tavLst>
                                    </p:anim>
                                    <p:anim calcmode="lin" valueType="num">
                                      <p:cBhvr additive="base">
                                        <p:cTn id="84"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 presetClass="entr" presetSubtype="4" fill="hold" grpId="0" nodeType="clickEffect">
                                  <p:stCondLst>
                                    <p:cond delay="0"/>
                                  </p:stCondLst>
                                  <p:childTnLst>
                                    <p:set>
                                      <p:cBhvr>
                                        <p:cTn id="88" dur="1" fill="hold">
                                          <p:stCondLst>
                                            <p:cond delay="0"/>
                                          </p:stCondLst>
                                        </p:cTn>
                                        <p:tgtEl>
                                          <p:spTgt spid="32"/>
                                        </p:tgtEl>
                                        <p:attrNameLst>
                                          <p:attrName>style.visibility</p:attrName>
                                        </p:attrNameLst>
                                      </p:cBhvr>
                                      <p:to>
                                        <p:strVal val="visible"/>
                                      </p:to>
                                    </p:set>
                                    <p:anim calcmode="lin" valueType="num">
                                      <p:cBhvr additive="base">
                                        <p:cTn id="89" dur="500" fill="hold"/>
                                        <p:tgtEl>
                                          <p:spTgt spid="32"/>
                                        </p:tgtEl>
                                        <p:attrNameLst>
                                          <p:attrName>ppt_x</p:attrName>
                                        </p:attrNameLst>
                                      </p:cBhvr>
                                      <p:tavLst>
                                        <p:tav tm="0">
                                          <p:val>
                                            <p:strVal val="#ppt_x"/>
                                          </p:val>
                                        </p:tav>
                                        <p:tav tm="100000">
                                          <p:val>
                                            <p:strVal val="#ppt_x"/>
                                          </p:val>
                                        </p:tav>
                                      </p:tavLst>
                                    </p:anim>
                                    <p:anim calcmode="lin" valueType="num">
                                      <p:cBhvr additive="base">
                                        <p:cTn id="90"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2" presetClass="entr" presetSubtype="4" fill="hold" nodeType="clickEffect">
                                  <p:stCondLst>
                                    <p:cond delay="0"/>
                                  </p:stCondLst>
                                  <p:childTnLst>
                                    <p:set>
                                      <p:cBhvr>
                                        <p:cTn id="94" dur="1" fill="hold">
                                          <p:stCondLst>
                                            <p:cond delay="0"/>
                                          </p:stCondLst>
                                        </p:cTn>
                                        <p:tgtEl>
                                          <p:spTgt spid="56"/>
                                        </p:tgtEl>
                                        <p:attrNameLst>
                                          <p:attrName>style.visibility</p:attrName>
                                        </p:attrNameLst>
                                      </p:cBhvr>
                                      <p:to>
                                        <p:strVal val="visible"/>
                                      </p:to>
                                    </p:set>
                                    <p:anim calcmode="lin" valueType="num">
                                      <p:cBhvr additive="base">
                                        <p:cTn id="95" dur="500" fill="hold"/>
                                        <p:tgtEl>
                                          <p:spTgt spid="56"/>
                                        </p:tgtEl>
                                        <p:attrNameLst>
                                          <p:attrName>ppt_x</p:attrName>
                                        </p:attrNameLst>
                                      </p:cBhvr>
                                      <p:tavLst>
                                        <p:tav tm="0">
                                          <p:val>
                                            <p:strVal val="#ppt_x"/>
                                          </p:val>
                                        </p:tav>
                                        <p:tav tm="100000">
                                          <p:val>
                                            <p:strVal val="#ppt_x"/>
                                          </p:val>
                                        </p:tav>
                                      </p:tavLst>
                                    </p:anim>
                                    <p:anim calcmode="lin" valueType="num">
                                      <p:cBhvr additive="base">
                                        <p:cTn id="96" dur="500" fill="hold"/>
                                        <p:tgtEl>
                                          <p:spTgt spid="56"/>
                                        </p:tgtEl>
                                        <p:attrNameLst>
                                          <p:attrName>ppt_y</p:attrName>
                                        </p:attrNameLst>
                                      </p:cBhvr>
                                      <p:tavLst>
                                        <p:tav tm="0">
                                          <p:val>
                                            <p:strVal val="1+#ppt_h/2"/>
                                          </p:val>
                                        </p:tav>
                                        <p:tav tm="100000">
                                          <p:val>
                                            <p:strVal val="#ppt_y"/>
                                          </p:val>
                                        </p:tav>
                                      </p:tavLst>
                                    </p:anim>
                                  </p:childTnLst>
                                </p:cTn>
                              </p:par>
                              <p:par>
                                <p:cTn id="97" presetID="2" presetClass="entr" presetSubtype="4" fill="hold" grpId="0" nodeType="withEffect">
                                  <p:stCondLst>
                                    <p:cond delay="0"/>
                                  </p:stCondLst>
                                  <p:childTnLst>
                                    <p:set>
                                      <p:cBhvr>
                                        <p:cTn id="98" dur="1" fill="hold">
                                          <p:stCondLst>
                                            <p:cond delay="0"/>
                                          </p:stCondLst>
                                        </p:cTn>
                                        <p:tgtEl>
                                          <p:spTgt spid="60"/>
                                        </p:tgtEl>
                                        <p:attrNameLst>
                                          <p:attrName>style.visibility</p:attrName>
                                        </p:attrNameLst>
                                      </p:cBhvr>
                                      <p:to>
                                        <p:strVal val="visible"/>
                                      </p:to>
                                    </p:set>
                                    <p:anim calcmode="lin" valueType="num">
                                      <p:cBhvr additive="base">
                                        <p:cTn id="99" dur="500" fill="hold"/>
                                        <p:tgtEl>
                                          <p:spTgt spid="60"/>
                                        </p:tgtEl>
                                        <p:attrNameLst>
                                          <p:attrName>ppt_x</p:attrName>
                                        </p:attrNameLst>
                                      </p:cBhvr>
                                      <p:tavLst>
                                        <p:tav tm="0">
                                          <p:val>
                                            <p:strVal val="#ppt_x"/>
                                          </p:val>
                                        </p:tav>
                                        <p:tav tm="100000">
                                          <p:val>
                                            <p:strVal val="#ppt_x"/>
                                          </p:val>
                                        </p:tav>
                                      </p:tavLst>
                                    </p:anim>
                                    <p:anim calcmode="lin" valueType="num">
                                      <p:cBhvr additive="base">
                                        <p:cTn id="100" dur="500" fill="hold"/>
                                        <p:tgtEl>
                                          <p:spTgt spid="60"/>
                                        </p:tgtEl>
                                        <p:attrNameLst>
                                          <p:attrName>ppt_y</p:attrName>
                                        </p:attrNameLst>
                                      </p:cBhvr>
                                      <p:tavLst>
                                        <p:tav tm="0">
                                          <p:val>
                                            <p:strVal val="1+#ppt_h/2"/>
                                          </p:val>
                                        </p:tav>
                                        <p:tav tm="100000">
                                          <p:val>
                                            <p:strVal val="#ppt_y"/>
                                          </p:val>
                                        </p:tav>
                                      </p:tavLst>
                                    </p:anim>
                                  </p:childTnLst>
                                </p:cTn>
                              </p:par>
                              <p:par>
                                <p:cTn id="101" presetID="2" presetClass="entr" presetSubtype="4" fill="hold" grpId="0" nodeType="withEffect">
                                  <p:stCondLst>
                                    <p:cond delay="0"/>
                                  </p:stCondLst>
                                  <p:childTnLst>
                                    <p:set>
                                      <p:cBhvr>
                                        <p:cTn id="102" dur="1" fill="hold">
                                          <p:stCondLst>
                                            <p:cond delay="0"/>
                                          </p:stCondLst>
                                        </p:cTn>
                                        <p:tgtEl>
                                          <p:spTgt spid="9"/>
                                        </p:tgtEl>
                                        <p:attrNameLst>
                                          <p:attrName>style.visibility</p:attrName>
                                        </p:attrNameLst>
                                      </p:cBhvr>
                                      <p:to>
                                        <p:strVal val="visible"/>
                                      </p:to>
                                    </p:set>
                                    <p:anim calcmode="lin" valueType="num">
                                      <p:cBhvr additive="base">
                                        <p:cTn id="103" dur="500" fill="hold"/>
                                        <p:tgtEl>
                                          <p:spTgt spid="9"/>
                                        </p:tgtEl>
                                        <p:attrNameLst>
                                          <p:attrName>ppt_x</p:attrName>
                                        </p:attrNameLst>
                                      </p:cBhvr>
                                      <p:tavLst>
                                        <p:tav tm="0">
                                          <p:val>
                                            <p:strVal val="#ppt_x"/>
                                          </p:val>
                                        </p:tav>
                                        <p:tav tm="100000">
                                          <p:val>
                                            <p:strVal val="#ppt_x"/>
                                          </p:val>
                                        </p:tav>
                                      </p:tavLst>
                                    </p:anim>
                                    <p:anim calcmode="lin" valueType="num">
                                      <p:cBhvr additive="base">
                                        <p:cTn id="104" dur="500" fill="hold"/>
                                        <p:tgtEl>
                                          <p:spTgt spid="9"/>
                                        </p:tgtEl>
                                        <p:attrNameLst>
                                          <p:attrName>ppt_y</p:attrName>
                                        </p:attrNameLst>
                                      </p:cBhvr>
                                      <p:tavLst>
                                        <p:tav tm="0">
                                          <p:val>
                                            <p:strVal val="1+#ppt_h/2"/>
                                          </p:val>
                                        </p:tav>
                                        <p:tav tm="100000">
                                          <p:val>
                                            <p:strVal val="#ppt_y"/>
                                          </p:val>
                                        </p:tav>
                                      </p:tavLst>
                                    </p:anim>
                                  </p:childTnLst>
                                </p:cTn>
                              </p:par>
                              <p:par>
                                <p:cTn id="105" presetID="2" presetClass="entr" presetSubtype="4" fill="hold" nodeType="withEffect">
                                  <p:stCondLst>
                                    <p:cond delay="0"/>
                                  </p:stCondLst>
                                  <p:childTnLst>
                                    <p:set>
                                      <p:cBhvr>
                                        <p:cTn id="106" dur="1" fill="hold">
                                          <p:stCondLst>
                                            <p:cond delay="0"/>
                                          </p:stCondLst>
                                        </p:cTn>
                                        <p:tgtEl>
                                          <p:spTgt spid="17"/>
                                        </p:tgtEl>
                                        <p:attrNameLst>
                                          <p:attrName>style.visibility</p:attrName>
                                        </p:attrNameLst>
                                      </p:cBhvr>
                                      <p:to>
                                        <p:strVal val="visible"/>
                                      </p:to>
                                    </p:set>
                                    <p:anim calcmode="lin" valueType="num">
                                      <p:cBhvr additive="base">
                                        <p:cTn id="107" dur="500" fill="hold"/>
                                        <p:tgtEl>
                                          <p:spTgt spid="17"/>
                                        </p:tgtEl>
                                        <p:attrNameLst>
                                          <p:attrName>ppt_x</p:attrName>
                                        </p:attrNameLst>
                                      </p:cBhvr>
                                      <p:tavLst>
                                        <p:tav tm="0">
                                          <p:val>
                                            <p:strVal val="#ppt_x"/>
                                          </p:val>
                                        </p:tav>
                                        <p:tav tm="100000">
                                          <p:val>
                                            <p:strVal val="#ppt_x"/>
                                          </p:val>
                                        </p:tav>
                                      </p:tavLst>
                                    </p:anim>
                                    <p:anim calcmode="lin" valueType="num">
                                      <p:cBhvr additive="base">
                                        <p:cTn id="108" dur="500" fill="hold"/>
                                        <p:tgtEl>
                                          <p:spTgt spid="17"/>
                                        </p:tgtEl>
                                        <p:attrNameLst>
                                          <p:attrName>ppt_y</p:attrName>
                                        </p:attrNameLst>
                                      </p:cBhvr>
                                      <p:tavLst>
                                        <p:tav tm="0">
                                          <p:val>
                                            <p:strVal val="1+#ppt_h/2"/>
                                          </p:val>
                                        </p:tav>
                                        <p:tav tm="100000">
                                          <p:val>
                                            <p:strVal val="#ppt_y"/>
                                          </p:val>
                                        </p:tav>
                                      </p:tavLst>
                                    </p:anim>
                                  </p:childTnLst>
                                </p:cTn>
                              </p:par>
                              <p:par>
                                <p:cTn id="109" presetID="2" presetClass="entr" presetSubtype="4" fill="hold" grpId="0" nodeType="withEffect">
                                  <p:stCondLst>
                                    <p:cond delay="0"/>
                                  </p:stCondLst>
                                  <p:childTnLst>
                                    <p:set>
                                      <p:cBhvr>
                                        <p:cTn id="110" dur="1" fill="hold">
                                          <p:stCondLst>
                                            <p:cond delay="0"/>
                                          </p:stCondLst>
                                        </p:cTn>
                                        <p:tgtEl>
                                          <p:spTgt spid="61"/>
                                        </p:tgtEl>
                                        <p:attrNameLst>
                                          <p:attrName>style.visibility</p:attrName>
                                        </p:attrNameLst>
                                      </p:cBhvr>
                                      <p:to>
                                        <p:strVal val="visible"/>
                                      </p:to>
                                    </p:set>
                                    <p:anim calcmode="lin" valueType="num">
                                      <p:cBhvr additive="base">
                                        <p:cTn id="111" dur="500" fill="hold"/>
                                        <p:tgtEl>
                                          <p:spTgt spid="61"/>
                                        </p:tgtEl>
                                        <p:attrNameLst>
                                          <p:attrName>ppt_x</p:attrName>
                                        </p:attrNameLst>
                                      </p:cBhvr>
                                      <p:tavLst>
                                        <p:tav tm="0">
                                          <p:val>
                                            <p:strVal val="#ppt_x"/>
                                          </p:val>
                                        </p:tav>
                                        <p:tav tm="100000">
                                          <p:val>
                                            <p:strVal val="#ppt_x"/>
                                          </p:val>
                                        </p:tav>
                                      </p:tavLst>
                                    </p:anim>
                                    <p:anim calcmode="lin" valueType="num">
                                      <p:cBhvr additive="base">
                                        <p:cTn id="112" dur="500" fill="hold"/>
                                        <p:tgtEl>
                                          <p:spTgt spid="61"/>
                                        </p:tgtEl>
                                        <p:attrNameLst>
                                          <p:attrName>ppt_y</p:attrName>
                                        </p:attrNameLst>
                                      </p:cBhvr>
                                      <p:tavLst>
                                        <p:tav tm="0">
                                          <p:val>
                                            <p:strVal val="1+#ppt_h/2"/>
                                          </p:val>
                                        </p:tav>
                                        <p:tav tm="100000">
                                          <p:val>
                                            <p:strVal val="#ppt_y"/>
                                          </p:val>
                                        </p:tav>
                                      </p:tavLst>
                                    </p:anim>
                                  </p:childTnLst>
                                </p:cTn>
                              </p:par>
                              <p:par>
                                <p:cTn id="113" presetID="2" presetClass="entr" presetSubtype="4" fill="hold" grpId="0" nodeType="withEffect">
                                  <p:stCondLst>
                                    <p:cond delay="0"/>
                                  </p:stCondLst>
                                  <p:childTnLst>
                                    <p:set>
                                      <p:cBhvr>
                                        <p:cTn id="114" dur="1" fill="hold">
                                          <p:stCondLst>
                                            <p:cond delay="0"/>
                                          </p:stCondLst>
                                        </p:cTn>
                                        <p:tgtEl>
                                          <p:spTgt spid="62"/>
                                        </p:tgtEl>
                                        <p:attrNameLst>
                                          <p:attrName>style.visibility</p:attrName>
                                        </p:attrNameLst>
                                      </p:cBhvr>
                                      <p:to>
                                        <p:strVal val="visible"/>
                                      </p:to>
                                    </p:set>
                                    <p:anim calcmode="lin" valueType="num">
                                      <p:cBhvr additive="base">
                                        <p:cTn id="115" dur="500" fill="hold"/>
                                        <p:tgtEl>
                                          <p:spTgt spid="62"/>
                                        </p:tgtEl>
                                        <p:attrNameLst>
                                          <p:attrName>ppt_x</p:attrName>
                                        </p:attrNameLst>
                                      </p:cBhvr>
                                      <p:tavLst>
                                        <p:tav tm="0">
                                          <p:val>
                                            <p:strVal val="#ppt_x"/>
                                          </p:val>
                                        </p:tav>
                                        <p:tav tm="100000">
                                          <p:val>
                                            <p:strVal val="#ppt_x"/>
                                          </p:val>
                                        </p:tav>
                                      </p:tavLst>
                                    </p:anim>
                                    <p:anim calcmode="lin" valueType="num">
                                      <p:cBhvr additive="base">
                                        <p:cTn id="116" dur="500" fill="hold"/>
                                        <p:tgtEl>
                                          <p:spTgt spid="62"/>
                                        </p:tgtEl>
                                        <p:attrNameLst>
                                          <p:attrName>ppt_y</p:attrName>
                                        </p:attrNameLst>
                                      </p:cBhvr>
                                      <p:tavLst>
                                        <p:tav tm="0">
                                          <p:val>
                                            <p:strVal val="1+#ppt_h/2"/>
                                          </p:val>
                                        </p:tav>
                                        <p:tav tm="100000">
                                          <p:val>
                                            <p:strVal val="#ppt_y"/>
                                          </p:val>
                                        </p:tav>
                                      </p:tavLst>
                                    </p:anim>
                                  </p:childTnLst>
                                </p:cTn>
                              </p:par>
                              <p:par>
                                <p:cTn id="117" presetID="2" presetClass="entr" presetSubtype="4" fill="hold" grpId="0" nodeType="withEffect">
                                  <p:stCondLst>
                                    <p:cond delay="0"/>
                                  </p:stCondLst>
                                  <p:childTnLst>
                                    <p:set>
                                      <p:cBhvr>
                                        <p:cTn id="118" dur="1" fill="hold">
                                          <p:stCondLst>
                                            <p:cond delay="0"/>
                                          </p:stCondLst>
                                        </p:cTn>
                                        <p:tgtEl>
                                          <p:spTgt spid="41"/>
                                        </p:tgtEl>
                                        <p:attrNameLst>
                                          <p:attrName>style.visibility</p:attrName>
                                        </p:attrNameLst>
                                      </p:cBhvr>
                                      <p:to>
                                        <p:strVal val="visible"/>
                                      </p:to>
                                    </p:set>
                                    <p:anim calcmode="lin" valueType="num">
                                      <p:cBhvr additive="base">
                                        <p:cTn id="119" dur="500" fill="hold"/>
                                        <p:tgtEl>
                                          <p:spTgt spid="41"/>
                                        </p:tgtEl>
                                        <p:attrNameLst>
                                          <p:attrName>ppt_x</p:attrName>
                                        </p:attrNameLst>
                                      </p:cBhvr>
                                      <p:tavLst>
                                        <p:tav tm="0">
                                          <p:val>
                                            <p:strVal val="#ppt_x"/>
                                          </p:val>
                                        </p:tav>
                                        <p:tav tm="100000">
                                          <p:val>
                                            <p:strVal val="#ppt_x"/>
                                          </p:val>
                                        </p:tav>
                                      </p:tavLst>
                                    </p:anim>
                                    <p:anim calcmode="lin" valueType="num">
                                      <p:cBhvr additive="base">
                                        <p:cTn id="120"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121" fill="hold">
                      <p:stCondLst>
                        <p:cond delay="indefinite"/>
                      </p:stCondLst>
                      <p:childTnLst>
                        <p:par>
                          <p:cTn id="122" fill="hold">
                            <p:stCondLst>
                              <p:cond delay="0"/>
                            </p:stCondLst>
                            <p:childTnLst>
                              <p:par>
                                <p:cTn id="123" presetID="2" presetClass="entr" presetSubtype="4" fill="hold" grpId="0" nodeType="clickEffect">
                                  <p:stCondLst>
                                    <p:cond delay="0"/>
                                  </p:stCondLst>
                                  <p:childTnLst>
                                    <p:set>
                                      <p:cBhvr>
                                        <p:cTn id="124" dur="1" fill="hold">
                                          <p:stCondLst>
                                            <p:cond delay="0"/>
                                          </p:stCondLst>
                                        </p:cTn>
                                        <p:tgtEl>
                                          <p:spTgt spid="43"/>
                                        </p:tgtEl>
                                        <p:attrNameLst>
                                          <p:attrName>style.visibility</p:attrName>
                                        </p:attrNameLst>
                                      </p:cBhvr>
                                      <p:to>
                                        <p:strVal val="visible"/>
                                      </p:to>
                                    </p:set>
                                    <p:anim calcmode="lin" valueType="num">
                                      <p:cBhvr additive="base">
                                        <p:cTn id="125" dur="500" fill="hold"/>
                                        <p:tgtEl>
                                          <p:spTgt spid="43"/>
                                        </p:tgtEl>
                                        <p:attrNameLst>
                                          <p:attrName>ppt_x</p:attrName>
                                        </p:attrNameLst>
                                      </p:cBhvr>
                                      <p:tavLst>
                                        <p:tav tm="0">
                                          <p:val>
                                            <p:strVal val="#ppt_x"/>
                                          </p:val>
                                        </p:tav>
                                        <p:tav tm="100000">
                                          <p:val>
                                            <p:strVal val="#ppt_x"/>
                                          </p:val>
                                        </p:tav>
                                      </p:tavLst>
                                    </p:anim>
                                    <p:anim calcmode="lin" valueType="num">
                                      <p:cBhvr additive="base">
                                        <p:cTn id="126" dur="500" fill="hold"/>
                                        <p:tgtEl>
                                          <p:spTgt spid="43"/>
                                        </p:tgtEl>
                                        <p:attrNameLst>
                                          <p:attrName>ppt_y</p:attrName>
                                        </p:attrNameLst>
                                      </p:cBhvr>
                                      <p:tavLst>
                                        <p:tav tm="0">
                                          <p:val>
                                            <p:strVal val="1+#ppt_h/2"/>
                                          </p:val>
                                        </p:tav>
                                        <p:tav tm="100000">
                                          <p:val>
                                            <p:strVal val="#ppt_y"/>
                                          </p:val>
                                        </p:tav>
                                      </p:tavLst>
                                    </p:anim>
                                  </p:childTnLst>
                                </p:cTn>
                              </p:par>
                              <p:par>
                                <p:cTn id="127" presetID="2" presetClass="entr" presetSubtype="4" fill="hold" grpId="0" nodeType="withEffect">
                                  <p:stCondLst>
                                    <p:cond delay="0"/>
                                  </p:stCondLst>
                                  <p:childTnLst>
                                    <p:set>
                                      <p:cBhvr>
                                        <p:cTn id="128" dur="1" fill="hold">
                                          <p:stCondLst>
                                            <p:cond delay="0"/>
                                          </p:stCondLst>
                                        </p:cTn>
                                        <p:tgtEl>
                                          <p:spTgt spid="66"/>
                                        </p:tgtEl>
                                        <p:attrNameLst>
                                          <p:attrName>style.visibility</p:attrName>
                                        </p:attrNameLst>
                                      </p:cBhvr>
                                      <p:to>
                                        <p:strVal val="visible"/>
                                      </p:to>
                                    </p:set>
                                    <p:anim calcmode="lin" valueType="num">
                                      <p:cBhvr additive="base">
                                        <p:cTn id="129" dur="500" fill="hold"/>
                                        <p:tgtEl>
                                          <p:spTgt spid="66"/>
                                        </p:tgtEl>
                                        <p:attrNameLst>
                                          <p:attrName>ppt_x</p:attrName>
                                        </p:attrNameLst>
                                      </p:cBhvr>
                                      <p:tavLst>
                                        <p:tav tm="0">
                                          <p:val>
                                            <p:strVal val="#ppt_x"/>
                                          </p:val>
                                        </p:tav>
                                        <p:tav tm="100000">
                                          <p:val>
                                            <p:strVal val="#ppt_x"/>
                                          </p:val>
                                        </p:tav>
                                      </p:tavLst>
                                    </p:anim>
                                    <p:anim calcmode="lin" valueType="num">
                                      <p:cBhvr additive="base">
                                        <p:cTn id="130" dur="500" fill="hold"/>
                                        <p:tgtEl>
                                          <p:spTgt spid="66"/>
                                        </p:tgtEl>
                                        <p:attrNameLst>
                                          <p:attrName>ppt_y</p:attrName>
                                        </p:attrNameLst>
                                      </p:cBhvr>
                                      <p:tavLst>
                                        <p:tav tm="0">
                                          <p:val>
                                            <p:strVal val="1+#ppt_h/2"/>
                                          </p:val>
                                        </p:tav>
                                        <p:tav tm="100000">
                                          <p:val>
                                            <p:strVal val="#ppt_y"/>
                                          </p:val>
                                        </p:tav>
                                      </p:tavLst>
                                    </p:anim>
                                  </p:childTnLst>
                                </p:cTn>
                              </p:par>
                              <p:par>
                                <p:cTn id="131" presetID="2" presetClass="entr" presetSubtype="4" fill="hold" grpId="0" nodeType="withEffect">
                                  <p:stCondLst>
                                    <p:cond delay="0"/>
                                  </p:stCondLst>
                                  <p:childTnLst>
                                    <p:set>
                                      <p:cBhvr>
                                        <p:cTn id="132" dur="1" fill="hold">
                                          <p:stCondLst>
                                            <p:cond delay="0"/>
                                          </p:stCondLst>
                                        </p:cTn>
                                        <p:tgtEl>
                                          <p:spTgt spid="44"/>
                                        </p:tgtEl>
                                        <p:attrNameLst>
                                          <p:attrName>style.visibility</p:attrName>
                                        </p:attrNameLst>
                                      </p:cBhvr>
                                      <p:to>
                                        <p:strVal val="visible"/>
                                      </p:to>
                                    </p:set>
                                    <p:anim calcmode="lin" valueType="num">
                                      <p:cBhvr additive="base">
                                        <p:cTn id="133" dur="500" fill="hold"/>
                                        <p:tgtEl>
                                          <p:spTgt spid="44"/>
                                        </p:tgtEl>
                                        <p:attrNameLst>
                                          <p:attrName>ppt_x</p:attrName>
                                        </p:attrNameLst>
                                      </p:cBhvr>
                                      <p:tavLst>
                                        <p:tav tm="0">
                                          <p:val>
                                            <p:strVal val="#ppt_x"/>
                                          </p:val>
                                        </p:tav>
                                        <p:tav tm="100000">
                                          <p:val>
                                            <p:strVal val="#ppt_x"/>
                                          </p:val>
                                        </p:tav>
                                      </p:tavLst>
                                    </p:anim>
                                    <p:anim calcmode="lin" valueType="num">
                                      <p:cBhvr additive="base">
                                        <p:cTn id="134" dur="500" fill="hold"/>
                                        <p:tgtEl>
                                          <p:spTgt spid="44"/>
                                        </p:tgtEl>
                                        <p:attrNameLst>
                                          <p:attrName>ppt_y</p:attrName>
                                        </p:attrNameLst>
                                      </p:cBhvr>
                                      <p:tavLst>
                                        <p:tav tm="0">
                                          <p:val>
                                            <p:strVal val="1+#ppt_h/2"/>
                                          </p:val>
                                        </p:tav>
                                        <p:tav tm="100000">
                                          <p:val>
                                            <p:strVal val="#ppt_y"/>
                                          </p:val>
                                        </p:tav>
                                      </p:tavLst>
                                    </p:anim>
                                  </p:childTnLst>
                                </p:cTn>
                              </p:par>
                              <p:par>
                                <p:cTn id="135" presetID="2" presetClass="entr" presetSubtype="4" fill="hold" grpId="0" nodeType="withEffect">
                                  <p:stCondLst>
                                    <p:cond delay="0"/>
                                  </p:stCondLst>
                                  <p:childTnLst>
                                    <p:set>
                                      <p:cBhvr>
                                        <p:cTn id="136" dur="1" fill="hold">
                                          <p:stCondLst>
                                            <p:cond delay="0"/>
                                          </p:stCondLst>
                                        </p:cTn>
                                        <p:tgtEl>
                                          <p:spTgt spid="33"/>
                                        </p:tgtEl>
                                        <p:attrNameLst>
                                          <p:attrName>style.visibility</p:attrName>
                                        </p:attrNameLst>
                                      </p:cBhvr>
                                      <p:to>
                                        <p:strVal val="visible"/>
                                      </p:to>
                                    </p:set>
                                    <p:anim calcmode="lin" valueType="num">
                                      <p:cBhvr additive="base">
                                        <p:cTn id="137" dur="500" fill="hold"/>
                                        <p:tgtEl>
                                          <p:spTgt spid="33"/>
                                        </p:tgtEl>
                                        <p:attrNameLst>
                                          <p:attrName>ppt_x</p:attrName>
                                        </p:attrNameLst>
                                      </p:cBhvr>
                                      <p:tavLst>
                                        <p:tav tm="0">
                                          <p:val>
                                            <p:strVal val="#ppt_x"/>
                                          </p:val>
                                        </p:tav>
                                        <p:tav tm="100000">
                                          <p:val>
                                            <p:strVal val="#ppt_x"/>
                                          </p:val>
                                        </p:tav>
                                      </p:tavLst>
                                    </p:anim>
                                    <p:anim calcmode="lin" valueType="num">
                                      <p:cBhvr additive="base">
                                        <p:cTn id="138" dur="500" fill="hold"/>
                                        <p:tgtEl>
                                          <p:spTgt spid="33"/>
                                        </p:tgtEl>
                                        <p:attrNameLst>
                                          <p:attrName>ppt_y</p:attrName>
                                        </p:attrNameLst>
                                      </p:cBhvr>
                                      <p:tavLst>
                                        <p:tav tm="0">
                                          <p:val>
                                            <p:strVal val="1+#ppt_h/2"/>
                                          </p:val>
                                        </p:tav>
                                        <p:tav tm="100000">
                                          <p:val>
                                            <p:strVal val="#ppt_y"/>
                                          </p:val>
                                        </p:tav>
                                      </p:tavLst>
                                    </p:anim>
                                  </p:childTnLst>
                                </p:cTn>
                              </p:par>
                              <p:par>
                                <p:cTn id="139" presetID="2" presetClass="entr" presetSubtype="4" fill="hold" grpId="0" nodeType="withEffect">
                                  <p:stCondLst>
                                    <p:cond delay="0"/>
                                  </p:stCondLst>
                                  <p:childTnLst>
                                    <p:set>
                                      <p:cBhvr>
                                        <p:cTn id="140" dur="1" fill="hold">
                                          <p:stCondLst>
                                            <p:cond delay="0"/>
                                          </p:stCondLst>
                                        </p:cTn>
                                        <p:tgtEl>
                                          <p:spTgt spid="45"/>
                                        </p:tgtEl>
                                        <p:attrNameLst>
                                          <p:attrName>style.visibility</p:attrName>
                                        </p:attrNameLst>
                                      </p:cBhvr>
                                      <p:to>
                                        <p:strVal val="visible"/>
                                      </p:to>
                                    </p:set>
                                    <p:anim calcmode="lin" valueType="num">
                                      <p:cBhvr additive="base">
                                        <p:cTn id="141" dur="500" fill="hold"/>
                                        <p:tgtEl>
                                          <p:spTgt spid="45"/>
                                        </p:tgtEl>
                                        <p:attrNameLst>
                                          <p:attrName>ppt_x</p:attrName>
                                        </p:attrNameLst>
                                      </p:cBhvr>
                                      <p:tavLst>
                                        <p:tav tm="0">
                                          <p:val>
                                            <p:strVal val="#ppt_x"/>
                                          </p:val>
                                        </p:tav>
                                        <p:tav tm="100000">
                                          <p:val>
                                            <p:strVal val="#ppt_x"/>
                                          </p:val>
                                        </p:tav>
                                      </p:tavLst>
                                    </p:anim>
                                    <p:anim calcmode="lin" valueType="num">
                                      <p:cBhvr additive="base">
                                        <p:cTn id="142" dur="500" fill="hold"/>
                                        <p:tgtEl>
                                          <p:spTgt spid="45"/>
                                        </p:tgtEl>
                                        <p:attrNameLst>
                                          <p:attrName>ppt_y</p:attrName>
                                        </p:attrNameLst>
                                      </p:cBhvr>
                                      <p:tavLst>
                                        <p:tav tm="0">
                                          <p:val>
                                            <p:strVal val="1+#ppt_h/2"/>
                                          </p:val>
                                        </p:tav>
                                        <p:tav tm="100000">
                                          <p:val>
                                            <p:strVal val="#ppt_y"/>
                                          </p:val>
                                        </p:tav>
                                      </p:tavLst>
                                    </p:anim>
                                  </p:childTnLst>
                                </p:cTn>
                              </p:par>
                              <p:par>
                                <p:cTn id="143" presetID="2" presetClass="entr" presetSubtype="4" fill="hold" grpId="0" nodeType="withEffect">
                                  <p:stCondLst>
                                    <p:cond delay="0"/>
                                  </p:stCondLst>
                                  <p:childTnLst>
                                    <p:set>
                                      <p:cBhvr>
                                        <p:cTn id="144" dur="1" fill="hold">
                                          <p:stCondLst>
                                            <p:cond delay="0"/>
                                          </p:stCondLst>
                                        </p:cTn>
                                        <p:tgtEl>
                                          <p:spTgt spid="67"/>
                                        </p:tgtEl>
                                        <p:attrNameLst>
                                          <p:attrName>style.visibility</p:attrName>
                                        </p:attrNameLst>
                                      </p:cBhvr>
                                      <p:to>
                                        <p:strVal val="visible"/>
                                      </p:to>
                                    </p:set>
                                    <p:anim calcmode="lin" valueType="num">
                                      <p:cBhvr additive="base">
                                        <p:cTn id="145" dur="500" fill="hold"/>
                                        <p:tgtEl>
                                          <p:spTgt spid="67"/>
                                        </p:tgtEl>
                                        <p:attrNameLst>
                                          <p:attrName>ppt_x</p:attrName>
                                        </p:attrNameLst>
                                      </p:cBhvr>
                                      <p:tavLst>
                                        <p:tav tm="0">
                                          <p:val>
                                            <p:strVal val="#ppt_x"/>
                                          </p:val>
                                        </p:tav>
                                        <p:tav tm="100000">
                                          <p:val>
                                            <p:strVal val="#ppt_x"/>
                                          </p:val>
                                        </p:tav>
                                      </p:tavLst>
                                    </p:anim>
                                    <p:anim calcmode="lin" valueType="num">
                                      <p:cBhvr additive="base">
                                        <p:cTn id="146" dur="500" fill="hold"/>
                                        <p:tgtEl>
                                          <p:spTgt spid="67"/>
                                        </p:tgtEl>
                                        <p:attrNameLst>
                                          <p:attrName>ppt_y</p:attrName>
                                        </p:attrNameLst>
                                      </p:cBhvr>
                                      <p:tavLst>
                                        <p:tav tm="0">
                                          <p:val>
                                            <p:strVal val="1+#ppt_h/2"/>
                                          </p:val>
                                        </p:tav>
                                        <p:tav tm="100000">
                                          <p:val>
                                            <p:strVal val="#ppt_y"/>
                                          </p:val>
                                        </p:tav>
                                      </p:tavLst>
                                    </p:anim>
                                  </p:childTnLst>
                                </p:cTn>
                              </p:par>
                            </p:childTnLst>
                          </p:cTn>
                        </p:par>
                      </p:childTnLst>
                    </p:cTn>
                  </p:par>
                  <p:par>
                    <p:cTn id="147" fill="hold">
                      <p:stCondLst>
                        <p:cond delay="indefinite"/>
                      </p:stCondLst>
                      <p:childTnLst>
                        <p:par>
                          <p:cTn id="148" fill="hold">
                            <p:stCondLst>
                              <p:cond delay="0"/>
                            </p:stCondLst>
                            <p:childTnLst>
                              <p:par>
                                <p:cTn id="149" presetID="2" presetClass="entr" presetSubtype="4" fill="hold" grpId="0" nodeType="clickEffect">
                                  <p:stCondLst>
                                    <p:cond delay="0"/>
                                  </p:stCondLst>
                                  <p:childTnLst>
                                    <p:set>
                                      <p:cBhvr>
                                        <p:cTn id="150" dur="1" fill="hold">
                                          <p:stCondLst>
                                            <p:cond delay="0"/>
                                          </p:stCondLst>
                                        </p:cTn>
                                        <p:tgtEl>
                                          <p:spTgt spid="63"/>
                                        </p:tgtEl>
                                        <p:attrNameLst>
                                          <p:attrName>style.visibility</p:attrName>
                                        </p:attrNameLst>
                                      </p:cBhvr>
                                      <p:to>
                                        <p:strVal val="visible"/>
                                      </p:to>
                                    </p:set>
                                    <p:anim calcmode="lin" valueType="num">
                                      <p:cBhvr additive="base">
                                        <p:cTn id="151" dur="500" fill="hold"/>
                                        <p:tgtEl>
                                          <p:spTgt spid="63"/>
                                        </p:tgtEl>
                                        <p:attrNameLst>
                                          <p:attrName>ppt_x</p:attrName>
                                        </p:attrNameLst>
                                      </p:cBhvr>
                                      <p:tavLst>
                                        <p:tav tm="0">
                                          <p:val>
                                            <p:strVal val="#ppt_x"/>
                                          </p:val>
                                        </p:tav>
                                        <p:tav tm="100000">
                                          <p:val>
                                            <p:strVal val="#ppt_x"/>
                                          </p:val>
                                        </p:tav>
                                      </p:tavLst>
                                    </p:anim>
                                    <p:anim calcmode="lin" valueType="num">
                                      <p:cBhvr additive="base">
                                        <p:cTn id="152" dur="500" fill="hold"/>
                                        <p:tgtEl>
                                          <p:spTgt spid="63"/>
                                        </p:tgtEl>
                                        <p:attrNameLst>
                                          <p:attrName>ppt_y</p:attrName>
                                        </p:attrNameLst>
                                      </p:cBhvr>
                                      <p:tavLst>
                                        <p:tav tm="0">
                                          <p:val>
                                            <p:strVal val="1+#ppt_h/2"/>
                                          </p:val>
                                        </p:tav>
                                        <p:tav tm="100000">
                                          <p:val>
                                            <p:strVal val="#ppt_y"/>
                                          </p:val>
                                        </p:tav>
                                      </p:tavLst>
                                    </p:anim>
                                  </p:childTnLst>
                                </p:cTn>
                              </p:par>
                              <p:par>
                                <p:cTn id="153" presetID="2" presetClass="entr" presetSubtype="4" fill="hold" grpId="0" nodeType="withEffect">
                                  <p:stCondLst>
                                    <p:cond delay="0"/>
                                  </p:stCondLst>
                                  <p:childTnLst>
                                    <p:set>
                                      <p:cBhvr>
                                        <p:cTn id="154" dur="1" fill="hold">
                                          <p:stCondLst>
                                            <p:cond delay="0"/>
                                          </p:stCondLst>
                                        </p:cTn>
                                        <p:tgtEl>
                                          <p:spTgt spid="68"/>
                                        </p:tgtEl>
                                        <p:attrNameLst>
                                          <p:attrName>style.visibility</p:attrName>
                                        </p:attrNameLst>
                                      </p:cBhvr>
                                      <p:to>
                                        <p:strVal val="visible"/>
                                      </p:to>
                                    </p:set>
                                    <p:anim calcmode="lin" valueType="num">
                                      <p:cBhvr additive="base">
                                        <p:cTn id="155" dur="500" fill="hold"/>
                                        <p:tgtEl>
                                          <p:spTgt spid="68"/>
                                        </p:tgtEl>
                                        <p:attrNameLst>
                                          <p:attrName>ppt_x</p:attrName>
                                        </p:attrNameLst>
                                      </p:cBhvr>
                                      <p:tavLst>
                                        <p:tav tm="0">
                                          <p:val>
                                            <p:strVal val="#ppt_x"/>
                                          </p:val>
                                        </p:tav>
                                        <p:tav tm="100000">
                                          <p:val>
                                            <p:strVal val="#ppt_x"/>
                                          </p:val>
                                        </p:tav>
                                      </p:tavLst>
                                    </p:anim>
                                    <p:anim calcmode="lin" valueType="num">
                                      <p:cBhvr additive="base">
                                        <p:cTn id="156" dur="500" fill="hold"/>
                                        <p:tgtEl>
                                          <p:spTgt spid="68"/>
                                        </p:tgtEl>
                                        <p:attrNameLst>
                                          <p:attrName>ppt_y</p:attrName>
                                        </p:attrNameLst>
                                      </p:cBhvr>
                                      <p:tavLst>
                                        <p:tav tm="0">
                                          <p:val>
                                            <p:strVal val="1+#ppt_h/2"/>
                                          </p:val>
                                        </p:tav>
                                        <p:tav tm="100000">
                                          <p:val>
                                            <p:strVal val="#ppt_y"/>
                                          </p:val>
                                        </p:tav>
                                      </p:tavLst>
                                    </p:anim>
                                  </p:childTnLst>
                                </p:cTn>
                              </p:par>
                              <p:par>
                                <p:cTn id="157" presetID="2" presetClass="entr" presetSubtype="4" fill="hold" grpId="0" nodeType="withEffect">
                                  <p:stCondLst>
                                    <p:cond delay="0"/>
                                  </p:stCondLst>
                                  <p:childTnLst>
                                    <p:set>
                                      <p:cBhvr>
                                        <p:cTn id="158" dur="1" fill="hold">
                                          <p:stCondLst>
                                            <p:cond delay="0"/>
                                          </p:stCondLst>
                                        </p:cTn>
                                        <p:tgtEl>
                                          <p:spTgt spid="64"/>
                                        </p:tgtEl>
                                        <p:attrNameLst>
                                          <p:attrName>style.visibility</p:attrName>
                                        </p:attrNameLst>
                                      </p:cBhvr>
                                      <p:to>
                                        <p:strVal val="visible"/>
                                      </p:to>
                                    </p:set>
                                    <p:anim calcmode="lin" valueType="num">
                                      <p:cBhvr additive="base">
                                        <p:cTn id="159" dur="500" fill="hold"/>
                                        <p:tgtEl>
                                          <p:spTgt spid="64"/>
                                        </p:tgtEl>
                                        <p:attrNameLst>
                                          <p:attrName>ppt_x</p:attrName>
                                        </p:attrNameLst>
                                      </p:cBhvr>
                                      <p:tavLst>
                                        <p:tav tm="0">
                                          <p:val>
                                            <p:strVal val="#ppt_x"/>
                                          </p:val>
                                        </p:tav>
                                        <p:tav tm="100000">
                                          <p:val>
                                            <p:strVal val="#ppt_x"/>
                                          </p:val>
                                        </p:tav>
                                      </p:tavLst>
                                    </p:anim>
                                    <p:anim calcmode="lin" valueType="num">
                                      <p:cBhvr additive="base">
                                        <p:cTn id="160" dur="500" fill="hold"/>
                                        <p:tgtEl>
                                          <p:spTgt spid="64"/>
                                        </p:tgtEl>
                                        <p:attrNameLst>
                                          <p:attrName>ppt_y</p:attrName>
                                        </p:attrNameLst>
                                      </p:cBhvr>
                                      <p:tavLst>
                                        <p:tav tm="0">
                                          <p:val>
                                            <p:strVal val="1+#ppt_h/2"/>
                                          </p:val>
                                        </p:tav>
                                        <p:tav tm="100000">
                                          <p:val>
                                            <p:strVal val="#ppt_y"/>
                                          </p:val>
                                        </p:tav>
                                      </p:tavLst>
                                    </p:anim>
                                  </p:childTnLst>
                                </p:cTn>
                              </p:par>
                              <p:par>
                                <p:cTn id="161" presetID="2" presetClass="entr" presetSubtype="4" fill="hold" grpId="0" nodeType="withEffect">
                                  <p:stCondLst>
                                    <p:cond delay="0"/>
                                  </p:stCondLst>
                                  <p:childTnLst>
                                    <p:set>
                                      <p:cBhvr>
                                        <p:cTn id="162" dur="1" fill="hold">
                                          <p:stCondLst>
                                            <p:cond delay="0"/>
                                          </p:stCondLst>
                                        </p:cTn>
                                        <p:tgtEl>
                                          <p:spTgt spid="69"/>
                                        </p:tgtEl>
                                        <p:attrNameLst>
                                          <p:attrName>style.visibility</p:attrName>
                                        </p:attrNameLst>
                                      </p:cBhvr>
                                      <p:to>
                                        <p:strVal val="visible"/>
                                      </p:to>
                                    </p:set>
                                    <p:anim calcmode="lin" valueType="num">
                                      <p:cBhvr additive="base">
                                        <p:cTn id="163" dur="500" fill="hold"/>
                                        <p:tgtEl>
                                          <p:spTgt spid="69"/>
                                        </p:tgtEl>
                                        <p:attrNameLst>
                                          <p:attrName>ppt_x</p:attrName>
                                        </p:attrNameLst>
                                      </p:cBhvr>
                                      <p:tavLst>
                                        <p:tav tm="0">
                                          <p:val>
                                            <p:strVal val="#ppt_x"/>
                                          </p:val>
                                        </p:tav>
                                        <p:tav tm="100000">
                                          <p:val>
                                            <p:strVal val="#ppt_x"/>
                                          </p:val>
                                        </p:tav>
                                      </p:tavLst>
                                    </p:anim>
                                    <p:anim calcmode="lin" valueType="num">
                                      <p:cBhvr additive="base">
                                        <p:cTn id="164" dur="500" fill="hold"/>
                                        <p:tgtEl>
                                          <p:spTgt spid="69"/>
                                        </p:tgtEl>
                                        <p:attrNameLst>
                                          <p:attrName>ppt_y</p:attrName>
                                        </p:attrNameLst>
                                      </p:cBhvr>
                                      <p:tavLst>
                                        <p:tav tm="0">
                                          <p:val>
                                            <p:strVal val="1+#ppt_h/2"/>
                                          </p:val>
                                        </p:tav>
                                        <p:tav tm="100000">
                                          <p:val>
                                            <p:strVal val="#ppt_y"/>
                                          </p:val>
                                        </p:tav>
                                      </p:tavLst>
                                    </p:anim>
                                  </p:childTnLst>
                                </p:cTn>
                              </p:par>
                              <p:par>
                                <p:cTn id="165" presetID="2" presetClass="entr" presetSubtype="4" fill="hold" grpId="0" nodeType="withEffect">
                                  <p:stCondLst>
                                    <p:cond delay="0"/>
                                  </p:stCondLst>
                                  <p:childTnLst>
                                    <p:set>
                                      <p:cBhvr>
                                        <p:cTn id="166" dur="1" fill="hold">
                                          <p:stCondLst>
                                            <p:cond delay="0"/>
                                          </p:stCondLst>
                                        </p:cTn>
                                        <p:tgtEl>
                                          <p:spTgt spid="65"/>
                                        </p:tgtEl>
                                        <p:attrNameLst>
                                          <p:attrName>style.visibility</p:attrName>
                                        </p:attrNameLst>
                                      </p:cBhvr>
                                      <p:to>
                                        <p:strVal val="visible"/>
                                      </p:to>
                                    </p:set>
                                    <p:anim calcmode="lin" valueType="num">
                                      <p:cBhvr additive="base">
                                        <p:cTn id="167" dur="500" fill="hold"/>
                                        <p:tgtEl>
                                          <p:spTgt spid="65"/>
                                        </p:tgtEl>
                                        <p:attrNameLst>
                                          <p:attrName>ppt_x</p:attrName>
                                        </p:attrNameLst>
                                      </p:cBhvr>
                                      <p:tavLst>
                                        <p:tav tm="0">
                                          <p:val>
                                            <p:strVal val="#ppt_x"/>
                                          </p:val>
                                        </p:tav>
                                        <p:tav tm="100000">
                                          <p:val>
                                            <p:strVal val="#ppt_x"/>
                                          </p:val>
                                        </p:tav>
                                      </p:tavLst>
                                    </p:anim>
                                    <p:anim calcmode="lin" valueType="num">
                                      <p:cBhvr additive="base">
                                        <p:cTn id="168" dur="500" fill="hold"/>
                                        <p:tgtEl>
                                          <p:spTgt spid="65"/>
                                        </p:tgtEl>
                                        <p:attrNameLst>
                                          <p:attrName>ppt_y</p:attrName>
                                        </p:attrNameLst>
                                      </p:cBhvr>
                                      <p:tavLst>
                                        <p:tav tm="0">
                                          <p:val>
                                            <p:strVal val="1+#ppt_h/2"/>
                                          </p:val>
                                        </p:tav>
                                        <p:tav tm="100000">
                                          <p:val>
                                            <p:strVal val="#ppt_y"/>
                                          </p:val>
                                        </p:tav>
                                      </p:tavLst>
                                    </p:anim>
                                  </p:childTnLst>
                                </p:cTn>
                              </p:par>
                              <p:par>
                                <p:cTn id="169" presetID="2" presetClass="entr" presetSubtype="4" fill="hold" grpId="0" nodeType="withEffect">
                                  <p:stCondLst>
                                    <p:cond delay="0"/>
                                  </p:stCondLst>
                                  <p:childTnLst>
                                    <p:set>
                                      <p:cBhvr>
                                        <p:cTn id="170" dur="1" fill="hold">
                                          <p:stCondLst>
                                            <p:cond delay="0"/>
                                          </p:stCondLst>
                                        </p:cTn>
                                        <p:tgtEl>
                                          <p:spTgt spid="70"/>
                                        </p:tgtEl>
                                        <p:attrNameLst>
                                          <p:attrName>style.visibility</p:attrName>
                                        </p:attrNameLst>
                                      </p:cBhvr>
                                      <p:to>
                                        <p:strVal val="visible"/>
                                      </p:to>
                                    </p:set>
                                    <p:anim calcmode="lin" valueType="num">
                                      <p:cBhvr additive="base">
                                        <p:cTn id="171" dur="500" fill="hold"/>
                                        <p:tgtEl>
                                          <p:spTgt spid="70"/>
                                        </p:tgtEl>
                                        <p:attrNameLst>
                                          <p:attrName>ppt_x</p:attrName>
                                        </p:attrNameLst>
                                      </p:cBhvr>
                                      <p:tavLst>
                                        <p:tav tm="0">
                                          <p:val>
                                            <p:strVal val="#ppt_x"/>
                                          </p:val>
                                        </p:tav>
                                        <p:tav tm="100000">
                                          <p:val>
                                            <p:strVal val="#ppt_x"/>
                                          </p:val>
                                        </p:tav>
                                      </p:tavLst>
                                    </p:anim>
                                    <p:anim calcmode="lin" valueType="num">
                                      <p:cBhvr additive="base">
                                        <p:cTn id="172" dur="500" fill="hold"/>
                                        <p:tgtEl>
                                          <p:spTgt spid="7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3" grpId="0" animBg="1"/>
      <p:bldP spid="44" grpId="0" animBg="1"/>
      <p:bldP spid="45" grpId="0" animBg="1"/>
      <p:bldP spid="46" grpId="0" animBg="1"/>
      <p:bldP spid="47" grpId="0" animBg="1"/>
      <p:bldP spid="4" grpId="0" animBg="1"/>
      <p:bldP spid="3" grpId="0" animBg="1"/>
      <p:bldP spid="13" grpId="0"/>
      <p:bldP spid="32" grpId="0"/>
      <p:bldP spid="33" grpId="0"/>
      <p:bldP spid="37" grpId="0"/>
      <p:bldP spid="39" grpId="0"/>
      <p:bldP spid="48" grpId="0"/>
      <p:bldP spid="9" grpId="0" animBg="1"/>
      <p:bldP spid="49" grpId="0" animBg="1"/>
      <p:bldP spid="50" grpId="0" animBg="1"/>
      <p:bldP spid="53" grpId="0"/>
      <p:bldP spid="54" grpId="0"/>
      <p:bldP spid="55" grpId="0"/>
      <p:bldP spid="31" grpId="0"/>
      <p:bldP spid="58" grpId="0" animBg="1"/>
      <p:bldP spid="60" grpId="0"/>
      <p:bldP spid="61" grpId="0"/>
      <p:bldP spid="62" grpId="0"/>
      <p:bldP spid="63" grpId="0" animBg="1"/>
      <p:bldP spid="64" grpId="0" animBg="1"/>
      <p:bldP spid="65" grpId="0" animBg="1"/>
      <p:bldP spid="66" grpId="0"/>
      <p:bldP spid="67" grpId="0"/>
      <p:bldP spid="68" grpId="0"/>
      <p:bldP spid="69" grpId="0"/>
      <p:bldP spid="7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コンテンツ プレースホルダー 2">
            <a:extLst>
              <a:ext uri="{FF2B5EF4-FFF2-40B4-BE49-F238E27FC236}">
                <a16:creationId xmlns:a16="http://schemas.microsoft.com/office/drawing/2014/main" id="{1193B079-BC81-4E62-9AE0-C5022E5B5CAF}"/>
              </a:ext>
            </a:extLst>
          </p:cNvPr>
          <p:cNvSpPr txBox="1">
            <a:spLocks/>
          </p:cNvSpPr>
          <p:nvPr/>
        </p:nvSpPr>
        <p:spPr>
          <a:xfrm>
            <a:off x="657057" y="1918597"/>
            <a:ext cx="10940673" cy="1329230"/>
          </a:xfrm>
          <a:prstGeom prst="rect">
            <a:avLst/>
          </a:prstGeom>
          <a:solidFill>
            <a:schemeClr val="bg2">
              <a:alpha val="40000"/>
            </a:schemeClr>
          </a:solidFill>
        </p:spPr>
        <p:txBody>
          <a:bodyPr vert="horz" lIns="144000" tIns="45720" rIns="14400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endParaRPr lang="ja-JP" altLang="en-US" dirty="0"/>
          </a:p>
        </p:txBody>
      </p:sp>
      <p:sp>
        <p:nvSpPr>
          <p:cNvPr id="15" name="正方形/長方形 14">
            <a:extLst>
              <a:ext uri="{FF2B5EF4-FFF2-40B4-BE49-F238E27FC236}">
                <a16:creationId xmlns:a16="http://schemas.microsoft.com/office/drawing/2014/main" id="{AC3F89A3-C162-4F5A-801A-DD497DF1A760}"/>
              </a:ext>
            </a:extLst>
          </p:cNvPr>
          <p:cNvSpPr/>
          <p:nvPr/>
        </p:nvSpPr>
        <p:spPr>
          <a:xfrm>
            <a:off x="13600" y="0"/>
            <a:ext cx="3505330" cy="1716833"/>
          </a:xfrm>
          <a:prstGeom prst="rect">
            <a:avLst/>
          </a:prstGeom>
          <a:solidFill>
            <a:schemeClr val="accent6">
              <a:lumMod val="20000"/>
              <a:lumOff val="80000"/>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6" name="図 5">
            <a:extLst>
              <a:ext uri="{FF2B5EF4-FFF2-40B4-BE49-F238E27FC236}">
                <a16:creationId xmlns:a16="http://schemas.microsoft.com/office/drawing/2014/main" id="{DE520DC3-7A79-4FB4-A6BF-0BE9B5EE77D5}"/>
              </a:ext>
            </a:extLst>
          </p:cNvPr>
          <p:cNvPicPr>
            <a:picLocks noChangeAspect="1"/>
          </p:cNvPicPr>
          <p:nvPr/>
        </p:nvPicPr>
        <p:blipFill rotWithShape="1">
          <a:blip r:embed="rId2">
            <a:alphaModFix amt="56000"/>
          </a:blip>
          <a:srcRect l="4018" t="3466" r="19823" b="6888"/>
          <a:stretch/>
        </p:blipFill>
        <p:spPr>
          <a:xfrm flipH="1">
            <a:off x="-18662" y="3819"/>
            <a:ext cx="1006594" cy="1713013"/>
          </a:xfrm>
          <a:prstGeom prst="rect">
            <a:avLst/>
          </a:prstGeom>
          <a:noFill/>
        </p:spPr>
      </p:pic>
      <p:sp>
        <p:nvSpPr>
          <p:cNvPr id="12" name="正方形/長方形 11">
            <a:extLst>
              <a:ext uri="{FF2B5EF4-FFF2-40B4-BE49-F238E27FC236}">
                <a16:creationId xmlns:a16="http://schemas.microsoft.com/office/drawing/2014/main" id="{A3D63C16-6EEA-4D16-A46E-BF1CF8DAD8C7}"/>
              </a:ext>
            </a:extLst>
          </p:cNvPr>
          <p:cNvSpPr/>
          <p:nvPr/>
        </p:nvSpPr>
        <p:spPr>
          <a:xfrm flipV="1">
            <a:off x="79286" y="93849"/>
            <a:ext cx="454805" cy="438409"/>
          </a:xfrm>
          <a:prstGeom prst="rect">
            <a:avLst/>
          </a:prstGeom>
          <a:solidFill>
            <a:srgbClr val="92D050"/>
          </a:solidFill>
          <a:ln w="127000">
            <a:noFill/>
            <a:miter lim="800000"/>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B35DB9C1-A501-4305-BD29-FB3E4846DB7D}"/>
              </a:ext>
            </a:extLst>
          </p:cNvPr>
          <p:cNvSpPr txBox="1"/>
          <p:nvPr/>
        </p:nvSpPr>
        <p:spPr>
          <a:xfrm>
            <a:off x="794" y="44707"/>
            <a:ext cx="3424335" cy="1454116"/>
          </a:xfrm>
          <a:prstGeom prst="rect">
            <a:avLst/>
          </a:prstGeom>
          <a:noFill/>
        </p:spPr>
        <p:txBody>
          <a:bodyPr wrap="square">
            <a:spAutoFit/>
          </a:bodyPr>
          <a:lstStyle/>
          <a:p>
            <a:pPr>
              <a:lnSpc>
                <a:spcPct val="150000"/>
              </a:lnSpc>
            </a:pPr>
            <a:r>
              <a:rPr lang="ja-JP" altLang="en-US" sz="2800" b="1" dirty="0">
                <a:solidFill>
                  <a:schemeClr val="bg2">
                    <a:lumMod val="25000"/>
                  </a:schemeClr>
                </a:solidFill>
                <a:latin typeface="+mn-ea"/>
                <a:ea typeface="+mn-ea"/>
              </a:rPr>
              <a:t>  不</a:t>
            </a:r>
            <a:r>
              <a:rPr lang="ja-JP" altLang="en-US" sz="2800" b="1" dirty="0">
                <a:solidFill>
                  <a:schemeClr val="accent6">
                    <a:lumMod val="75000"/>
                  </a:schemeClr>
                </a:solidFill>
                <a:latin typeface="+mn-ea"/>
                <a:ea typeface="+mn-ea"/>
              </a:rPr>
              <a:t> </a:t>
            </a:r>
            <a:r>
              <a:rPr lang="ja-JP" altLang="en-US" sz="1600" b="1" dirty="0">
                <a:solidFill>
                  <a:schemeClr val="tx1">
                    <a:lumMod val="75000"/>
                    <a:lumOff val="25000"/>
                  </a:schemeClr>
                </a:solidFill>
                <a:latin typeface="+mn-ea"/>
                <a:ea typeface="+mn-ea"/>
              </a:rPr>
              <a:t>動産売却</a:t>
            </a:r>
            <a:r>
              <a:rPr lang="en-US" altLang="ja-JP" sz="3000" b="1" dirty="0">
                <a:solidFill>
                  <a:srgbClr val="FF0000"/>
                </a:solidFill>
                <a:latin typeface="+mn-ea"/>
                <a:ea typeface="+mn-ea"/>
              </a:rPr>
              <a:t>7</a:t>
            </a:r>
            <a:r>
              <a:rPr lang="ja-JP" altLang="en-US" sz="2400" b="1" dirty="0">
                <a:solidFill>
                  <a:srgbClr val="FF0000"/>
                </a:solidFill>
                <a:latin typeface="+mn-ea"/>
                <a:ea typeface="+mn-ea"/>
              </a:rPr>
              <a:t>つ</a:t>
            </a:r>
            <a:r>
              <a:rPr lang="ja-JP" altLang="en-US" sz="1600" b="1" dirty="0">
                <a:solidFill>
                  <a:schemeClr val="bg2">
                    <a:lumMod val="25000"/>
                  </a:schemeClr>
                </a:solidFill>
                <a:latin typeface="+mn-ea"/>
                <a:ea typeface="+mn-ea"/>
              </a:rPr>
              <a:t>の</a:t>
            </a:r>
            <a:r>
              <a:rPr lang="ja-JP" altLang="en-US" sz="1600" b="1" dirty="0">
                <a:solidFill>
                  <a:schemeClr val="tx1">
                    <a:lumMod val="75000"/>
                    <a:lumOff val="25000"/>
                  </a:schemeClr>
                </a:solidFill>
                <a:latin typeface="+mn-ea"/>
                <a:ea typeface="+mn-ea"/>
              </a:rPr>
              <a:t>ポイント</a:t>
            </a:r>
            <a:endParaRPr lang="en-US" altLang="ja-JP" sz="1600" b="1" dirty="0">
              <a:solidFill>
                <a:schemeClr val="tx1">
                  <a:lumMod val="75000"/>
                  <a:lumOff val="25000"/>
                </a:schemeClr>
              </a:solidFill>
              <a:latin typeface="+mn-ea"/>
              <a:ea typeface="+mn-ea"/>
            </a:endParaRPr>
          </a:p>
          <a:p>
            <a:pPr>
              <a:lnSpc>
                <a:spcPct val="150000"/>
              </a:lnSpc>
            </a:pPr>
            <a:r>
              <a:rPr kumimoji="1" lang="ja-JP" altLang="en-US" sz="1600" b="1" dirty="0">
                <a:solidFill>
                  <a:schemeClr val="tx1">
                    <a:lumMod val="75000"/>
                    <a:lumOff val="25000"/>
                  </a:schemeClr>
                </a:solidFill>
                <a:latin typeface="+mn-ea"/>
              </a:rPr>
              <a:t>　　　　　</a:t>
            </a:r>
            <a:r>
              <a:rPr kumimoji="1" lang="ja-JP" altLang="en-US" sz="3200" b="1" dirty="0">
                <a:solidFill>
                  <a:schemeClr val="bg2">
                    <a:lumMod val="25000"/>
                  </a:schemeClr>
                </a:solidFill>
                <a:latin typeface="+mn-ea"/>
                <a:ea typeface="+mn-ea"/>
              </a:rPr>
              <a:t>その❶</a:t>
            </a:r>
            <a:endParaRPr lang="ja-JP" altLang="en-US" sz="3200" dirty="0">
              <a:solidFill>
                <a:schemeClr val="bg2">
                  <a:lumMod val="25000"/>
                </a:schemeClr>
              </a:solidFill>
            </a:endParaRPr>
          </a:p>
        </p:txBody>
      </p:sp>
      <p:sp>
        <p:nvSpPr>
          <p:cNvPr id="14" name="正方形/長方形 13">
            <a:extLst>
              <a:ext uri="{FF2B5EF4-FFF2-40B4-BE49-F238E27FC236}">
                <a16:creationId xmlns:a16="http://schemas.microsoft.com/office/drawing/2014/main" id="{E1443AD0-A06B-4DC0-8B47-CCF76B46EA1E}"/>
              </a:ext>
            </a:extLst>
          </p:cNvPr>
          <p:cNvSpPr/>
          <p:nvPr/>
        </p:nvSpPr>
        <p:spPr>
          <a:xfrm flipV="1">
            <a:off x="231686" y="246249"/>
            <a:ext cx="454805" cy="438409"/>
          </a:xfrm>
          <a:prstGeom prst="rect">
            <a:avLst/>
          </a:prstGeom>
          <a:noFill/>
          <a:ln w="9525"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id="{7101D337-497E-4BA2-86D5-7C97E840B00C}"/>
              </a:ext>
            </a:extLst>
          </p:cNvPr>
          <p:cNvSpPr/>
          <p:nvPr/>
        </p:nvSpPr>
        <p:spPr>
          <a:xfrm>
            <a:off x="-1" y="1715178"/>
            <a:ext cx="12192001" cy="73022"/>
          </a:xfrm>
          <a:prstGeom prst="rect">
            <a:avLst/>
          </a:prstGeom>
          <a:solidFill>
            <a:srgbClr val="92D050"/>
          </a:solidFill>
          <a:ln w="127000">
            <a:noFill/>
            <a:miter lim="800000"/>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a:p>
        </p:txBody>
      </p:sp>
      <p:sp>
        <p:nvSpPr>
          <p:cNvPr id="8" name="タイトル 1">
            <a:extLst>
              <a:ext uri="{FF2B5EF4-FFF2-40B4-BE49-F238E27FC236}">
                <a16:creationId xmlns:a16="http://schemas.microsoft.com/office/drawing/2014/main" id="{5C8BA0EE-6DBC-41E8-B067-8CD6521BB645}"/>
              </a:ext>
            </a:extLst>
          </p:cNvPr>
          <p:cNvSpPr>
            <a:spLocks noGrp="1"/>
          </p:cNvSpPr>
          <p:nvPr>
            <p:ph type="title"/>
          </p:nvPr>
        </p:nvSpPr>
        <p:spPr>
          <a:xfrm>
            <a:off x="3737016" y="527371"/>
            <a:ext cx="7055036" cy="712559"/>
          </a:xfrm>
        </p:spPr>
        <p:txBody>
          <a:bodyPr anchor="b">
            <a:noAutofit/>
          </a:bodyPr>
          <a:lstStyle/>
          <a:p>
            <a:pPr>
              <a:lnSpc>
                <a:spcPct val="150000"/>
              </a:lnSpc>
            </a:pPr>
            <a:r>
              <a:rPr lang="ja-JP" altLang="en-US" b="1" dirty="0">
                <a:solidFill>
                  <a:schemeClr val="tx1">
                    <a:lumMod val="95000"/>
                    <a:lumOff val="5000"/>
                  </a:schemeClr>
                </a:solidFill>
                <a:latin typeface="BIZ UD明朝 Medium" panose="02020500000000000000" pitchFamily="17" charset="-128"/>
                <a:ea typeface="BIZ UD明朝 Medium" panose="02020500000000000000" pitchFamily="17" charset="-128"/>
              </a:rPr>
              <a:t>「不動産の</a:t>
            </a:r>
            <a:r>
              <a:rPr lang="ja-JP" altLang="en-US" b="1" dirty="0">
                <a:solidFill>
                  <a:srgbClr val="FF0000"/>
                </a:solidFill>
                <a:latin typeface="BIZ UD明朝 Medium" panose="02020500000000000000" pitchFamily="17" charset="-128"/>
                <a:ea typeface="BIZ UD明朝 Medium" panose="02020500000000000000" pitchFamily="17" charset="-128"/>
              </a:rPr>
              <a:t>相場を知る事</a:t>
            </a:r>
            <a:r>
              <a:rPr lang="ja-JP" altLang="en-US" b="1" dirty="0">
                <a:solidFill>
                  <a:schemeClr val="tx1">
                    <a:lumMod val="95000"/>
                    <a:lumOff val="5000"/>
                  </a:schemeClr>
                </a:solidFill>
                <a:latin typeface="BIZ UD明朝 Medium" panose="02020500000000000000" pitchFamily="17" charset="-128"/>
                <a:ea typeface="BIZ UD明朝 Medium" panose="02020500000000000000" pitchFamily="17" charset="-128"/>
              </a:rPr>
              <a:t>」</a:t>
            </a:r>
            <a:endParaRPr kumimoji="1" lang="ja-JP" altLang="en-US" b="1" dirty="0">
              <a:solidFill>
                <a:schemeClr val="tx1">
                  <a:lumMod val="95000"/>
                  <a:lumOff val="5000"/>
                </a:schemeClr>
              </a:solidFill>
              <a:latin typeface="BIZ UD明朝 Medium" panose="02020500000000000000" pitchFamily="17" charset="-128"/>
              <a:ea typeface="BIZ UD明朝 Medium" panose="02020500000000000000" pitchFamily="17" charset="-128"/>
            </a:endParaRPr>
          </a:p>
        </p:txBody>
      </p:sp>
      <p:sp>
        <p:nvSpPr>
          <p:cNvPr id="37" name="コンテンツ プレースホルダー 2">
            <a:extLst>
              <a:ext uri="{FF2B5EF4-FFF2-40B4-BE49-F238E27FC236}">
                <a16:creationId xmlns:a16="http://schemas.microsoft.com/office/drawing/2014/main" id="{9A11B7C2-BE58-46F5-9143-EDE8E50848F0}"/>
              </a:ext>
            </a:extLst>
          </p:cNvPr>
          <p:cNvSpPr>
            <a:spLocks noGrp="1"/>
          </p:cNvSpPr>
          <p:nvPr>
            <p:ph idx="1"/>
          </p:nvPr>
        </p:nvSpPr>
        <p:spPr>
          <a:xfrm>
            <a:off x="1950721" y="1894535"/>
            <a:ext cx="8959006" cy="1164816"/>
          </a:xfrm>
        </p:spPr>
        <p:txBody>
          <a:bodyPr>
            <a:normAutofit fontScale="25000" lnSpcReduction="20000"/>
          </a:bodyPr>
          <a:lstStyle/>
          <a:p>
            <a:pPr marL="0" indent="0" algn="ctr">
              <a:lnSpc>
                <a:spcPct val="170000"/>
              </a:lnSpc>
              <a:buNone/>
            </a:pPr>
            <a:r>
              <a:rPr lang="ja-JP" altLang="en-US" sz="11200" b="1" dirty="0">
                <a:solidFill>
                  <a:schemeClr val="tx1">
                    <a:lumMod val="50000"/>
                    <a:lumOff val="50000"/>
                  </a:schemeClr>
                </a:solidFill>
              </a:rPr>
              <a:t>売却査定＝売れる価格ではない！　</a:t>
            </a:r>
            <a:endParaRPr lang="en-US" altLang="ja-JP" sz="11200" b="1" dirty="0">
              <a:solidFill>
                <a:schemeClr val="tx1">
                  <a:lumMod val="50000"/>
                  <a:lumOff val="50000"/>
                </a:schemeClr>
              </a:solidFill>
            </a:endParaRPr>
          </a:p>
          <a:p>
            <a:pPr marL="0" indent="0" algn="ctr">
              <a:lnSpc>
                <a:spcPct val="170000"/>
              </a:lnSpc>
              <a:buNone/>
            </a:pPr>
            <a:r>
              <a:rPr kumimoji="1" lang="ja-JP" altLang="en-US" sz="8000" dirty="0">
                <a:solidFill>
                  <a:schemeClr val="tx1">
                    <a:lumMod val="50000"/>
                    <a:lumOff val="50000"/>
                  </a:schemeClr>
                </a:solidFill>
              </a:rPr>
              <a:t>一般的に言うところの売却査定とは、車などの査定とは違う💦</a:t>
            </a:r>
            <a:endParaRPr kumimoji="1" lang="en-US" altLang="ja-JP" sz="8000" dirty="0">
              <a:solidFill>
                <a:schemeClr val="tx1">
                  <a:lumMod val="50000"/>
                  <a:lumOff val="50000"/>
                </a:schemeClr>
              </a:solidFill>
            </a:endParaRPr>
          </a:p>
          <a:p>
            <a:pPr marL="0" indent="0">
              <a:buNone/>
            </a:pPr>
            <a:r>
              <a:rPr lang="ja-JP" altLang="en-US" dirty="0">
                <a:solidFill>
                  <a:schemeClr val="tx1">
                    <a:lumMod val="50000"/>
                    <a:lumOff val="50000"/>
                  </a:schemeClr>
                </a:solidFill>
              </a:rPr>
              <a:t>　</a:t>
            </a:r>
            <a:endParaRPr lang="en-US" altLang="ja-JP" dirty="0">
              <a:solidFill>
                <a:schemeClr val="tx1">
                  <a:lumMod val="50000"/>
                  <a:lumOff val="50000"/>
                </a:schemeClr>
              </a:solidFill>
            </a:endParaRPr>
          </a:p>
          <a:p>
            <a:pPr marL="0" indent="0">
              <a:buNone/>
            </a:pPr>
            <a:r>
              <a:rPr kumimoji="1" lang="ja-JP" altLang="en-US" dirty="0">
                <a:solidFill>
                  <a:schemeClr val="tx1">
                    <a:lumMod val="50000"/>
                    <a:lumOff val="50000"/>
                  </a:schemeClr>
                </a:solidFill>
              </a:rPr>
              <a:t>　</a:t>
            </a:r>
          </a:p>
        </p:txBody>
      </p:sp>
      <p:sp>
        <p:nvSpPr>
          <p:cNvPr id="4" name="テキスト ボックス 3">
            <a:extLst>
              <a:ext uri="{FF2B5EF4-FFF2-40B4-BE49-F238E27FC236}">
                <a16:creationId xmlns:a16="http://schemas.microsoft.com/office/drawing/2014/main" id="{0337EFA2-8773-4F13-9F5F-36317C2AD13E}"/>
              </a:ext>
            </a:extLst>
          </p:cNvPr>
          <p:cNvSpPr txBox="1"/>
          <p:nvPr/>
        </p:nvSpPr>
        <p:spPr>
          <a:xfrm>
            <a:off x="657057" y="3844478"/>
            <a:ext cx="9108406" cy="954107"/>
          </a:xfrm>
          <a:prstGeom prst="rect">
            <a:avLst/>
          </a:prstGeom>
          <a:noFill/>
        </p:spPr>
        <p:txBody>
          <a:bodyPr wrap="square" rtlCol="0">
            <a:spAutoFit/>
          </a:bodyPr>
          <a:lstStyle/>
          <a:p>
            <a:pPr marL="0" indent="0">
              <a:buFont typeface="Arial" panose="020B0604020202020204" pitchFamily="34" charset="0"/>
              <a:buNone/>
            </a:pPr>
            <a:r>
              <a:rPr lang="en-US" altLang="ja-JP" sz="2800" b="1" dirty="0">
                <a:solidFill>
                  <a:schemeClr val="tx1">
                    <a:lumMod val="50000"/>
                    <a:lumOff val="50000"/>
                  </a:schemeClr>
                </a:solidFill>
                <a:highlight>
                  <a:srgbClr val="FFFF00"/>
                </a:highlight>
                <a:latin typeface="+mn-ea"/>
              </a:rPr>
              <a:t>【</a:t>
            </a:r>
            <a:r>
              <a:rPr lang="ja-JP" altLang="en-US" sz="2800" b="1" dirty="0">
                <a:solidFill>
                  <a:schemeClr val="tx1">
                    <a:lumMod val="50000"/>
                    <a:lumOff val="50000"/>
                  </a:schemeClr>
                </a:solidFill>
                <a:highlight>
                  <a:srgbClr val="FFFF00"/>
                </a:highlight>
                <a:latin typeface="+mn-ea"/>
              </a:rPr>
              <a:t>ここがポイント💡</a:t>
            </a:r>
            <a:r>
              <a:rPr lang="en-US" altLang="ja-JP" sz="2800" b="1" dirty="0">
                <a:solidFill>
                  <a:schemeClr val="tx1">
                    <a:lumMod val="50000"/>
                    <a:lumOff val="50000"/>
                  </a:schemeClr>
                </a:solidFill>
                <a:highlight>
                  <a:srgbClr val="FFFF00"/>
                </a:highlight>
                <a:latin typeface="+mn-ea"/>
              </a:rPr>
              <a:t>】</a:t>
            </a:r>
          </a:p>
          <a:p>
            <a:pPr marL="0" indent="0">
              <a:buFont typeface="Arial" panose="020B0604020202020204" pitchFamily="34" charset="0"/>
              <a:buNone/>
            </a:pPr>
            <a:r>
              <a:rPr lang="ja-JP" altLang="en-US" sz="2800" b="1" dirty="0">
                <a:solidFill>
                  <a:schemeClr val="tx1">
                    <a:lumMod val="50000"/>
                    <a:lumOff val="50000"/>
                  </a:schemeClr>
                </a:solidFill>
                <a:latin typeface="+mn-ea"/>
              </a:rPr>
              <a:t>買取り査定＝売れる価格（不動産会社が買い取る価格）</a:t>
            </a:r>
            <a:endParaRPr lang="en-US" altLang="ja-JP" sz="2800" b="1" dirty="0">
              <a:solidFill>
                <a:schemeClr val="tx1">
                  <a:lumMod val="50000"/>
                  <a:lumOff val="50000"/>
                </a:schemeClr>
              </a:solidFill>
              <a:latin typeface="+mn-ea"/>
            </a:endParaRPr>
          </a:p>
        </p:txBody>
      </p:sp>
      <p:sp>
        <p:nvSpPr>
          <p:cNvPr id="44" name="正方形/長方形 43">
            <a:extLst>
              <a:ext uri="{FF2B5EF4-FFF2-40B4-BE49-F238E27FC236}">
                <a16:creationId xmlns:a16="http://schemas.microsoft.com/office/drawing/2014/main" id="{6D48770A-8125-45D4-A18F-6B91F171336B}"/>
              </a:ext>
            </a:extLst>
          </p:cNvPr>
          <p:cNvSpPr/>
          <p:nvPr/>
        </p:nvSpPr>
        <p:spPr>
          <a:xfrm>
            <a:off x="651321" y="5074987"/>
            <a:ext cx="5391026" cy="1520628"/>
          </a:xfrm>
          <a:prstGeom prst="rect">
            <a:avLst/>
          </a:prstGeom>
          <a:solidFill>
            <a:schemeClr val="accent6">
              <a:lumMod val="20000"/>
              <a:lumOff val="80000"/>
              <a:alpha val="57000"/>
            </a:schemeClr>
          </a:solidFill>
          <a:ln w="9525" cap="flat" cmpd="sng" algn="ctr">
            <a:solidFill>
              <a:schemeClr val="accent6">
                <a:lumMod val="60000"/>
                <a:lumOff val="40000"/>
                <a:alpha val="94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r>
              <a:rPr kumimoji="1" lang="ja-JP" altLang="en-US" sz="3600" dirty="0">
                <a:solidFill>
                  <a:schemeClr val="accent6">
                    <a:lumMod val="60000"/>
                    <a:lumOff val="40000"/>
                  </a:schemeClr>
                </a:solidFill>
                <a:latin typeface="+mn-ea"/>
              </a:rPr>
              <a:t>メリット</a:t>
            </a:r>
          </a:p>
        </p:txBody>
      </p:sp>
      <p:sp>
        <p:nvSpPr>
          <p:cNvPr id="17" name="テキスト ボックス 16">
            <a:extLst>
              <a:ext uri="{FF2B5EF4-FFF2-40B4-BE49-F238E27FC236}">
                <a16:creationId xmlns:a16="http://schemas.microsoft.com/office/drawing/2014/main" id="{D16E5722-2924-468E-92C8-67B5101E7996}"/>
              </a:ext>
            </a:extLst>
          </p:cNvPr>
          <p:cNvSpPr txBox="1"/>
          <p:nvPr/>
        </p:nvSpPr>
        <p:spPr>
          <a:xfrm>
            <a:off x="586040" y="5134423"/>
            <a:ext cx="5320687" cy="1477328"/>
          </a:xfrm>
          <a:prstGeom prst="rect">
            <a:avLst/>
          </a:prstGeom>
          <a:noFill/>
        </p:spPr>
        <p:txBody>
          <a:bodyPr wrap="none" rtlCol="0">
            <a:spAutoFit/>
          </a:bodyPr>
          <a:lstStyle/>
          <a:p>
            <a:r>
              <a:rPr lang="en-US" altLang="ja-JP" dirty="0">
                <a:solidFill>
                  <a:schemeClr val="tx1">
                    <a:lumMod val="50000"/>
                    <a:lumOff val="50000"/>
                  </a:schemeClr>
                </a:solidFill>
                <a:latin typeface="+mn-ea"/>
              </a:rPr>
              <a:t>【</a:t>
            </a:r>
            <a:r>
              <a:rPr lang="ja-JP" altLang="en-US" dirty="0">
                <a:solidFill>
                  <a:schemeClr val="tx1">
                    <a:lumMod val="50000"/>
                    <a:lumOff val="50000"/>
                  </a:schemeClr>
                </a:solidFill>
                <a:latin typeface="+mn-ea"/>
              </a:rPr>
              <a:t>メリット</a:t>
            </a:r>
            <a:r>
              <a:rPr lang="en-US" altLang="ja-JP" dirty="0">
                <a:solidFill>
                  <a:schemeClr val="tx1">
                    <a:lumMod val="50000"/>
                    <a:lumOff val="50000"/>
                  </a:schemeClr>
                </a:solidFill>
                <a:latin typeface="+mn-ea"/>
              </a:rPr>
              <a:t>】</a:t>
            </a:r>
          </a:p>
          <a:p>
            <a:pPr marL="285750" indent="-285750">
              <a:buFont typeface="Arial" panose="020B0604020202020204" pitchFamily="34" charset="0"/>
              <a:buChar char="•"/>
            </a:pPr>
            <a:r>
              <a:rPr lang="ja-JP" altLang="en-US" dirty="0">
                <a:solidFill>
                  <a:schemeClr val="tx1">
                    <a:lumMod val="50000"/>
                    <a:lumOff val="50000"/>
                  </a:schemeClr>
                </a:solidFill>
                <a:latin typeface="+mn-ea"/>
              </a:rPr>
              <a:t>価格が確定する</a:t>
            </a:r>
            <a:endParaRPr lang="en-US" altLang="ja-JP" dirty="0">
              <a:solidFill>
                <a:schemeClr val="tx1">
                  <a:lumMod val="50000"/>
                  <a:lumOff val="50000"/>
                </a:schemeClr>
              </a:solidFill>
              <a:latin typeface="+mn-ea"/>
            </a:endParaRPr>
          </a:p>
          <a:p>
            <a:pPr marL="285750" indent="-285750">
              <a:buFont typeface="Arial" panose="020B0604020202020204" pitchFamily="34" charset="0"/>
              <a:buChar char="•"/>
            </a:pPr>
            <a:r>
              <a:rPr kumimoji="1" lang="ja-JP" altLang="en-US" dirty="0">
                <a:solidFill>
                  <a:schemeClr val="tx1">
                    <a:lumMod val="50000"/>
                    <a:lumOff val="50000"/>
                  </a:schemeClr>
                </a:solidFill>
                <a:latin typeface="+mn-ea"/>
              </a:rPr>
              <a:t>早期売買ができる</a:t>
            </a:r>
            <a:endParaRPr kumimoji="1" lang="en-US" altLang="ja-JP" dirty="0">
              <a:solidFill>
                <a:schemeClr val="tx1">
                  <a:lumMod val="50000"/>
                  <a:lumOff val="50000"/>
                </a:schemeClr>
              </a:solidFill>
              <a:latin typeface="+mn-ea"/>
            </a:endParaRPr>
          </a:p>
          <a:p>
            <a:pPr marL="285750" indent="-285750">
              <a:buFont typeface="Arial" panose="020B0604020202020204" pitchFamily="34" charset="0"/>
              <a:buChar char="•"/>
            </a:pPr>
            <a:r>
              <a:rPr lang="ja-JP" altLang="en-US" b="1" u="sng" dirty="0">
                <a:solidFill>
                  <a:srgbClr val="FF0000"/>
                </a:solidFill>
                <a:latin typeface="+mn-ea"/>
              </a:rPr>
              <a:t>契約不適合責任（瑕疵担保責任）が免除される</a:t>
            </a:r>
            <a:endParaRPr lang="en-US" altLang="ja-JP" b="1" u="sng" dirty="0">
              <a:solidFill>
                <a:srgbClr val="FF0000"/>
              </a:solidFill>
              <a:latin typeface="+mn-ea"/>
            </a:endParaRPr>
          </a:p>
          <a:p>
            <a:pPr marL="285750" indent="-285750">
              <a:buFont typeface="Arial" panose="020B0604020202020204" pitchFamily="34" charset="0"/>
              <a:buChar char="•"/>
            </a:pPr>
            <a:r>
              <a:rPr kumimoji="1" lang="ja-JP" altLang="en-US" dirty="0">
                <a:solidFill>
                  <a:schemeClr val="tx1">
                    <a:lumMod val="50000"/>
                    <a:lumOff val="50000"/>
                  </a:schemeClr>
                </a:solidFill>
                <a:latin typeface="+mn-ea"/>
              </a:rPr>
              <a:t>近隣などに売却を知られにくい</a:t>
            </a:r>
          </a:p>
        </p:txBody>
      </p:sp>
      <p:sp>
        <p:nvSpPr>
          <p:cNvPr id="46" name="正方形/長方形 45">
            <a:extLst>
              <a:ext uri="{FF2B5EF4-FFF2-40B4-BE49-F238E27FC236}">
                <a16:creationId xmlns:a16="http://schemas.microsoft.com/office/drawing/2014/main" id="{4622DBEA-7740-461C-A06C-31F194E591CD}"/>
              </a:ext>
            </a:extLst>
          </p:cNvPr>
          <p:cNvSpPr/>
          <p:nvPr/>
        </p:nvSpPr>
        <p:spPr>
          <a:xfrm>
            <a:off x="6214934" y="5091123"/>
            <a:ext cx="5391026" cy="1520628"/>
          </a:xfrm>
          <a:prstGeom prst="rect">
            <a:avLst/>
          </a:prstGeom>
          <a:solidFill>
            <a:schemeClr val="accent1">
              <a:lumMod val="20000"/>
              <a:lumOff val="80000"/>
              <a:alpha val="45000"/>
            </a:schemeClr>
          </a:solidFill>
          <a:ln w="9525" cap="flat" cmpd="sng" algn="ctr">
            <a:solidFill>
              <a:schemeClr val="bg2">
                <a:lumMod val="75000"/>
                <a:alpha val="67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r>
              <a:rPr kumimoji="1" lang="ja-JP" altLang="en-US" sz="3600" dirty="0">
                <a:solidFill>
                  <a:schemeClr val="accent5">
                    <a:lumMod val="40000"/>
                    <a:lumOff val="60000"/>
                  </a:schemeClr>
                </a:solidFill>
                <a:latin typeface="+mn-ea"/>
              </a:rPr>
              <a:t>デメリット</a:t>
            </a:r>
          </a:p>
        </p:txBody>
      </p:sp>
      <p:sp>
        <p:nvSpPr>
          <p:cNvPr id="47" name="テキスト ボックス 46">
            <a:extLst>
              <a:ext uri="{FF2B5EF4-FFF2-40B4-BE49-F238E27FC236}">
                <a16:creationId xmlns:a16="http://schemas.microsoft.com/office/drawing/2014/main" id="{2EFAFF94-6B2C-4EFC-A9C1-9CE973A68C21}"/>
              </a:ext>
            </a:extLst>
          </p:cNvPr>
          <p:cNvSpPr txBox="1"/>
          <p:nvPr/>
        </p:nvSpPr>
        <p:spPr>
          <a:xfrm>
            <a:off x="6214934" y="5091123"/>
            <a:ext cx="5268539" cy="923330"/>
          </a:xfrm>
          <a:prstGeom prst="rect">
            <a:avLst/>
          </a:prstGeom>
          <a:noFill/>
        </p:spPr>
        <p:txBody>
          <a:bodyPr wrap="square" rtlCol="0">
            <a:spAutoFit/>
          </a:bodyPr>
          <a:lstStyle/>
          <a:p>
            <a:r>
              <a:rPr lang="en-US" altLang="ja-JP" dirty="0">
                <a:solidFill>
                  <a:schemeClr val="tx1">
                    <a:lumMod val="50000"/>
                    <a:lumOff val="50000"/>
                  </a:schemeClr>
                </a:solidFill>
              </a:rPr>
              <a:t>【</a:t>
            </a:r>
            <a:r>
              <a:rPr lang="ja-JP" altLang="en-US" dirty="0">
                <a:solidFill>
                  <a:schemeClr val="tx1">
                    <a:lumMod val="50000"/>
                    <a:lumOff val="50000"/>
                  </a:schemeClr>
                </a:solidFill>
              </a:rPr>
              <a:t>デメリット</a:t>
            </a:r>
            <a:r>
              <a:rPr lang="en-US" altLang="ja-JP" dirty="0">
                <a:solidFill>
                  <a:schemeClr val="tx1">
                    <a:lumMod val="50000"/>
                    <a:lumOff val="50000"/>
                  </a:schemeClr>
                </a:solidFill>
              </a:rPr>
              <a:t>】</a:t>
            </a:r>
          </a:p>
          <a:p>
            <a:r>
              <a:rPr lang="ja-JP" altLang="en-US" dirty="0">
                <a:solidFill>
                  <a:schemeClr val="tx1">
                    <a:lumMod val="50000"/>
                    <a:lumOff val="50000"/>
                  </a:schemeClr>
                </a:solidFill>
              </a:rPr>
              <a:t>一般的にエンドのお客様に売却するよりも</a:t>
            </a:r>
            <a:r>
              <a:rPr lang="ja-JP" altLang="en-US" b="1" u="sng" dirty="0">
                <a:solidFill>
                  <a:srgbClr val="FF0000"/>
                </a:solidFill>
              </a:rPr>
              <a:t>２～３割は安く</a:t>
            </a:r>
            <a:r>
              <a:rPr lang="ja-JP" altLang="en-US" dirty="0">
                <a:solidFill>
                  <a:schemeClr val="tx1">
                    <a:lumMod val="50000"/>
                    <a:lumOff val="50000"/>
                  </a:schemeClr>
                </a:solidFill>
              </a:rPr>
              <a:t>なる</a:t>
            </a:r>
            <a:endParaRPr kumimoji="1" lang="ja-JP" altLang="en-US" dirty="0">
              <a:solidFill>
                <a:schemeClr val="tx1">
                  <a:lumMod val="50000"/>
                  <a:lumOff val="50000"/>
                </a:schemeClr>
              </a:solidFill>
              <a:latin typeface="+mn-ea"/>
            </a:endParaRPr>
          </a:p>
        </p:txBody>
      </p:sp>
    </p:spTree>
    <p:extLst>
      <p:ext uri="{BB962C8B-B14F-4D97-AF65-F5344CB8AC3E}">
        <p14:creationId xmlns:p14="http://schemas.microsoft.com/office/powerpoint/2010/main" val="1143349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fill="hold"/>
                                        <p:tgtEl>
                                          <p:spTgt spid="41"/>
                                        </p:tgtEl>
                                        <p:attrNameLst>
                                          <p:attrName>ppt_x</p:attrName>
                                        </p:attrNameLst>
                                      </p:cBhvr>
                                      <p:tavLst>
                                        <p:tav tm="0">
                                          <p:val>
                                            <p:strVal val="#ppt_x"/>
                                          </p:val>
                                        </p:tav>
                                        <p:tav tm="100000">
                                          <p:val>
                                            <p:strVal val="#ppt_x"/>
                                          </p:val>
                                        </p:tav>
                                      </p:tavLst>
                                    </p:anim>
                                    <p:anim calcmode="lin" valueType="num">
                                      <p:cBhvr additive="base">
                                        <p:cTn id="8" dur="500" fill="hold"/>
                                        <p:tgtEl>
                                          <p:spTgt spid="4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7">
                                            <p:txEl>
                                              <p:pRg st="0" end="0"/>
                                            </p:txEl>
                                          </p:spTgt>
                                        </p:tgtEl>
                                        <p:attrNameLst>
                                          <p:attrName>style.visibility</p:attrName>
                                        </p:attrNameLst>
                                      </p:cBhvr>
                                      <p:to>
                                        <p:strVal val="visible"/>
                                      </p:to>
                                    </p:set>
                                    <p:anim calcmode="lin" valueType="num">
                                      <p:cBhvr additive="base">
                                        <p:cTn id="11" dur="500" fill="hold"/>
                                        <p:tgtEl>
                                          <p:spTgt spid="37">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7">
                                            <p:txEl>
                                              <p:pRg st="1" end="1"/>
                                            </p:txEl>
                                          </p:spTgt>
                                        </p:tgtEl>
                                        <p:attrNameLst>
                                          <p:attrName>style.visibility</p:attrName>
                                        </p:attrNameLst>
                                      </p:cBhvr>
                                      <p:to>
                                        <p:strVal val="visible"/>
                                      </p:to>
                                    </p:set>
                                    <p:anim calcmode="lin" valueType="num">
                                      <p:cBhvr additive="base">
                                        <p:cTn id="17" dur="500" fill="hold"/>
                                        <p:tgtEl>
                                          <p:spTgt spid="37">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44"/>
                                        </p:tgtEl>
                                        <p:attrNameLst>
                                          <p:attrName>style.visibility</p:attrName>
                                        </p:attrNameLst>
                                      </p:cBhvr>
                                      <p:to>
                                        <p:strVal val="visible"/>
                                      </p:to>
                                    </p:set>
                                    <p:anim calcmode="lin" valueType="num">
                                      <p:cBhvr additive="base">
                                        <p:cTn id="29" dur="500" fill="hold"/>
                                        <p:tgtEl>
                                          <p:spTgt spid="44"/>
                                        </p:tgtEl>
                                        <p:attrNameLst>
                                          <p:attrName>ppt_x</p:attrName>
                                        </p:attrNameLst>
                                      </p:cBhvr>
                                      <p:tavLst>
                                        <p:tav tm="0">
                                          <p:val>
                                            <p:strVal val="#ppt_x"/>
                                          </p:val>
                                        </p:tav>
                                        <p:tav tm="100000">
                                          <p:val>
                                            <p:strVal val="#ppt_x"/>
                                          </p:val>
                                        </p:tav>
                                      </p:tavLst>
                                    </p:anim>
                                    <p:anim calcmode="lin" valueType="num">
                                      <p:cBhvr additive="base">
                                        <p:cTn id="30"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additive="base">
                                        <p:cTn id="35" dur="500" fill="hold"/>
                                        <p:tgtEl>
                                          <p:spTgt spid="17"/>
                                        </p:tgtEl>
                                        <p:attrNameLst>
                                          <p:attrName>ppt_x</p:attrName>
                                        </p:attrNameLst>
                                      </p:cBhvr>
                                      <p:tavLst>
                                        <p:tav tm="0">
                                          <p:val>
                                            <p:strVal val="#ppt_x"/>
                                          </p:val>
                                        </p:tav>
                                        <p:tav tm="100000">
                                          <p:val>
                                            <p:strVal val="#ppt_x"/>
                                          </p:val>
                                        </p:tav>
                                      </p:tavLst>
                                    </p:anim>
                                    <p:anim calcmode="lin" valueType="num">
                                      <p:cBhvr additive="base">
                                        <p:cTn id="3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46"/>
                                        </p:tgtEl>
                                        <p:attrNameLst>
                                          <p:attrName>style.visibility</p:attrName>
                                        </p:attrNameLst>
                                      </p:cBhvr>
                                      <p:to>
                                        <p:strVal val="visible"/>
                                      </p:to>
                                    </p:set>
                                    <p:anim calcmode="lin" valueType="num">
                                      <p:cBhvr additive="base">
                                        <p:cTn id="41" dur="500" fill="hold"/>
                                        <p:tgtEl>
                                          <p:spTgt spid="46"/>
                                        </p:tgtEl>
                                        <p:attrNameLst>
                                          <p:attrName>ppt_x</p:attrName>
                                        </p:attrNameLst>
                                      </p:cBhvr>
                                      <p:tavLst>
                                        <p:tav tm="0">
                                          <p:val>
                                            <p:strVal val="#ppt_x"/>
                                          </p:val>
                                        </p:tav>
                                        <p:tav tm="100000">
                                          <p:val>
                                            <p:strVal val="#ppt_x"/>
                                          </p:val>
                                        </p:tav>
                                      </p:tavLst>
                                    </p:anim>
                                    <p:anim calcmode="lin" valueType="num">
                                      <p:cBhvr additive="base">
                                        <p:cTn id="42"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47"/>
                                        </p:tgtEl>
                                        <p:attrNameLst>
                                          <p:attrName>style.visibility</p:attrName>
                                        </p:attrNameLst>
                                      </p:cBhvr>
                                      <p:to>
                                        <p:strVal val="visible"/>
                                      </p:to>
                                    </p:set>
                                    <p:anim calcmode="lin" valueType="num">
                                      <p:cBhvr additive="base">
                                        <p:cTn id="47" dur="500" fill="hold"/>
                                        <p:tgtEl>
                                          <p:spTgt spid="47"/>
                                        </p:tgtEl>
                                        <p:attrNameLst>
                                          <p:attrName>ppt_x</p:attrName>
                                        </p:attrNameLst>
                                      </p:cBhvr>
                                      <p:tavLst>
                                        <p:tav tm="0">
                                          <p:val>
                                            <p:strVal val="#ppt_x"/>
                                          </p:val>
                                        </p:tav>
                                        <p:tav tm="100000">
                                          <p:val>
                                            <p:strVal val="#ppt_x"/>
                                          </p:val>
                                        </p:tav>
                                      </p:tavLst>
                                    </p:anim>
                                    <p:anim calcmode="lin" valueType="num">
                                      <p:cBhvr additive="base">
                                        <p:cTn id="48"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37" grpId="0" uiExpand="1" build="p"/>
      <p:bldP spid="4" grpId="0"/>
      <p:bldP spid="44" grpId="0" animBg="1"/>
      <p:bldP spid="17" grpId="0"/>
      <p:bldP spid="46" grpId="0" animBg="1"/>
      <p:bldP spid="4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ポーズをとっているスーツ姿の男性&#10;&#10;自動的に生成された説明">
            <a:extLst>
              <a:ext uri="{FF2B5EF4-FFF2-40B4-BE49-F238E27FC236}">
                <a16:creationId xmlns:a16="http://schemas.microsoft.com/office/drawing/2014/main" id="{4FA5F91F-E125-4286-9934-586BA0579749}"/>
              </a:ext>
            </a:extLst>
          </p:cNvPr>
          <p:cNvPicPr>
            <a:picLocks noChangeAspect="1"/>
          </p:cNvPicPr>
          <p:nvPr/>
        </p:nvPicPr>
        <p:blipFill rotWithShape="1">
          <a:blip r:embed="rId2">
            <a:alphaModFix amt="69000"/>
            <a:extLst>
              <a:ext uri="{28A0092B-C50C-407E-A947-70E740481C1C}">
                <a14:useLocalDpi xmlns:a14="http://schemas.microsoft.com/office/drawing/2010/main" val="0"/>
              </a:ext>
            </a:extLst>
          </a:blip>
          <a:srcRect l="28536" t="-1124" r="9457" b="1124"/>
          <a:stretch/>
        </p:blipFill>
        <p:spPr>
          <a:xfrm>
            <a:off x="9168063" y="1734235"/>
            <a:ext cx="3023938" cy="3249168"/>
          </a:xfrm>
          <a:prstGeom prst="rect">
            <a:avLst/>
          </a:prstGeom>
          <a:ln>
            <a:noFill/>
          </a:ln>
          <a:effectLst>
            <a:softEdge rad="112500"/>
          </a:effectLst>
        </p:spPr>
      </p:pic>
      <p:sp>
        <p:nvSpPr>
          <p:cNvPr id="15" name="正方形/長方形 14">
            <a:extLst>
              <a:ext uri="{FF2B5EF4-FFF2-40B4-BE49-F238E27FC236}">
                <a16:creationId xmlns:a16="http://schemas.microsoft.com/office/drawing/2014/main" id="{AC3F89A3-C162-4F5A-801A-DD497DF1A760}"/>
              </a:ext>
            </a:extLst>
          </p:cNvPr>
          <p:cNvSpPr/>
          <p:nvPr/>
        </p:nvSpPr>
        <p:spPr>
          <a:xfrm>
            <a:off x="13600" y="0"/>
            <a:ext cx="3505330" cy="1716833"/>
          </a:xfrm>
          <a:prstGeom prst="rect">
            <a:avLst/>
          </a:prstGeom>
          <a:solidFill>
            <a:schemeClr val="accent6">
              <a:lumMod val="20000"/>
              <a:lumOff val="80000"/>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6" name="図 5">
            <a:extLst>
              <a:ext uri="{FF2B5EF4-FFF2-40B4-BE49-F238E27FC236}">
                <a16:creationId xmlns:a16="http://schemas.microsoft.com/office/drawing/2014/main" id="{DE520DC3-7A79-4FB4-A6BF-0BE9B5EE77D5}"/>
              </a:ext>
            </a:extLst>
          </p:cNvPr>
          <p:cNvPicPr>
            <a:picLocks noChangeAspect="1"/>
          </p:cNvPicPr>
          <p:nvPr/>
        </p:nvPicPr>
        <p:blipFill rotWithShape="1">
          <a:blip r:embed="rId3">
            <a:alphaModFix amt="56000"/>
          </a:blip>
          <a:srcRect l="4018" t="3466" r="19823" b="6888"/>
          <a:stretch/>
        </p:blipFill>
        <p:spPr>
          <a:xfrm flipH="1">
            <a:off x="-18662" y="3819"/>
            <a:ext cx="1006594" cy="1713013"/>
          </a:xfrm>
          <a:prstGeom prst="rect">
            <a:avLst/>
          </a:prstGeom>
          <a:noFill/>
        </p:spPr>
      </p:pic>
      <p:sp>
        <p:nvSpPr>
          <p:cNvPr id="12" name="正方形/長方形 11">
            <a:extLst>
              <a:ext uri="{FF2B5EF4-FFF2-40B4-BE49-F238E27FC236}">
                <a16:creationId xmlns:a16="http://schemas.microsoft.com/office/drawing/2014/main" id="{A3D63C16-6EEA-4D16-A46E-BF1CF8DAD8C7}"/>
              </a:ext>
            </a:extLst>
          </p:cNvPr>
          <p:cNvSpPr/>
          <p:nvPr/>
        </p:nvSpPr>
        <p:spPr>
          <a:xfrm flipV="1">
            <a:off x="79286" y="93849"/>
            <a:ext cx="454805" cy="438409"/>
          </a:xfrm>
          <a:prstGeom prst="rect">
            <a:avLst/>
          </a:prstGeom>
          <a:solidFill>
            <a:srgbClr val="92D050"/>
          </a:solidFill>
          <a:ln w="127000">
            <a:noFill/>
            <a:miter lim="800000"/>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B35DB9C1-A501-4305-BD29-FB3E4846DB7D}"/>
              </a:ext>
            </a:extLst>
          </p:cNvPr>
          <p:cNvSpPr txBox="1"/>
          <p:nvPr/>
        </p:nvSpPr>
        <p:spPr>
          <a:xfrm>
            <a:off x="794" y="44707"/>
            <a:ext cx="3424335" cy="1454116"/>
          </a:xfrm>
          <a:prstGeom prst="rect">
            <a:avLst/>
          </a:prstGeom>
          <a:noFill/>
        </p:spPr>
        <p:txBody>
          <a:bodyPr wrap="square">
            <a:spAutoFit/>
          </a:bodyPr>
          <a:lstStyle/>
          <a:p>
            <a:pPr>
              <a:lnSpc>
                <a:spcPct val="150000"/>
              </a:lnSpc>
            </a:pPr>
            <a:r>
              <a:rPr lang="ja-JP" altLang="en-US" sz="2800" b="1" dirty="0">
                <a:solidFill>
                  <a:schemeClr val="bg2">
                    <a:lumMod val="25000"/>
                  </a:schemeClr>
                </a:solidFill>
                <a:latin typeface="+mn-ea"/>
                <a:ea typeface="+mn-ea"/>
              </a:rPr>
              <a:t>  不</a:t>
            </a:r>
            <a:r>
              <a:rPr lang="ja-JP" altLang="en-US" sz="2800" b="1" dirty="0">
                <a:solidFill>
                  <a:schemeClr val="accent6">
                    <a:lumMod val="75000"/>
                  </a:schemeClr>
                </a:solidFill>
                <a:latin typeface="+mn-ea"/>
                <a:ea typeface="+mn-ea"/>
              </a:rPr>
              <a:t> </a:t>
            </a:r>
            <a:r>
              <a:rPr lang="ja-JP" altLang="en-US" sz="1600" b="1" dirty="0">
                <a:solidFill>
                  <a:schemeClr val="tx1">
                    <a:lumMod val="75000"/>
                    <a:lumOff val="25000"/>
                  </a:schemeClr>
                </a:solidFill>
                <a:latin typeface="+mn-ea"/>
                <a:ea typeface="+mn-ea"/>
              </a:rPr>
              <a:t>動産売却</a:t>
            </a:r>
            <a:r>
              <a:rPr lang="en-US" altLang="ja-JP" sz="3000" b="1" dirty="0">
                <a:solidFill>
                  <a:srgbClr val="FF0000"/>
                </a:solidFill>
                <a:latin typeface="+mn-ea"/>
                <a:ea typeface="+mn-ea"/>
              </a:rPr>
              <a:t>7</a:t>
            </a:r>
            <a:r>
              <a:rPr lang="ja-JP" altLang="en-US" sz="2400" b="1" dirty="0">
                <a:solidFill>
                  <a:srgbClr val="FF0000"/>
                </a:solidFill>
                <a:latin typeface="+mn-ea"/>
                <a:ea typeface="+mn-ea"/>
              </a:rPr>
              <a:t>つ</a:t>
            </a:r>
            <a:r>
              <a:rPr lang="ja-JP" altLang="en-US" sz="1600" b="1" dirty="0">
                <a:solidFill>
                  <a:schemeClr val="bg2">
                    <a:lumMod val="25000"/>
                  </a:schemeClr>
                </a:solidFill>
                <a:latin typeface="+mn-ea"/>
                <a:ea typeface="+mn-ea"/>
              </a:rPr>
              <a:t>の</a:t>
            </a:r>
            <a:r>
              <a:rPr lang="ja-JP" altLang="en-US" sz="1600" b="1" dirty="0">
                <a:solidFill>
                  <a:schemeClr val="tx1">
                    <a:lumMod val="75000"/>
                    <a:lumOff val="25000"/>
                  </a:schemeClr>
                </a:solidFill>
                <a:latin typeface="+mn-ea"/>
                <a:ea typeface="+mn-ea"/>
              </a:rPr>
              <a:t>ポイント</a:t>
            </a:r>
            <a:endParaRPr lang="en-US" altLang="ja-JP" sz="1600" b="1" dirty="0">
              <a:solidFill>
                <a:schemeClr val="tx1">
                  <a:lumMod val="75000"/>
                  <a:lumOff val="25000"/>
                </a:schemeClr>
              </a:solidFill>
              <a:latin typeface="+mn-ea"/>
              <a:ea typeface="+mn-ea"/>
            </a:endParaRPr>
          </a:p>
          <a:p>
            <a:pPr>
              <a:lnSpc>
                <a:spcPct val="150000"/>
              </a:lnSpc>
            </a:pPr>
            <a:r>
              <a:rPr kumimoji="1" lang="ja-JP" altLang="en-US" sz="1600" b="1" dirty="0">
                <a:solidFill>
                  <a:schemeClr val="tx1">
                    <a:lumMod val="75000"/>
                    <a:lumOff val="25000"/>
                  </a:schemeClr>
                </a:solidFill>
                <a:latin typeface="+mn-ea"/>
              </a:rPr>
              <a:t>　　　　　</a:t>
            </a:r>
            <a:r>
              <a:rPr kumimoji="1" lang="ja-JP" altLang="en-US" sz="3200" b="1" dirty="0">
                <a:solidFill>
                  <a:schemeClr val="bg2">
                    <a:lumMod val="25000"/>
                  </a:schemeClr>
                </a:solidFill>
                <a:latin typeface="+mn-ea"/>
                <a:ea typeface="+mn-ea"/>
              </a:rPr>
              <a:t>その❷</a:t>
            </a:r>
            <a:endParaRPr lang="ja-JP" altLang="en-US" sz="3200" dirty="0">
              <a:solidFill>
                <a:schemeClr val="bg2">
                  <a:lumMod val="25000"/>
                </a:schemeClr>
              </a:solidFill>
            </a:endParaRPr>
          </a:p>
        </p:txBody>
      </p:sp>
      <p:sp>
        <p:nvSpPr>
          <p:cNvPr id="14" name="正方形/長方形 13">
            <a:extLst>
              <a:ext uri="{FF2B5EF4-FFF2-40B4-BE49-F238E27FC236}">
                <a16:creationId xmlns:a16="http://schemas.microsoft.com/office/drawing/2014/main" id="{E1443AD0-A06B-4DC0-8B47-CCF76B46EA1E}"/>
              </a:ext>
            </a:extLst>
          </p:cNvPr>
          <p:cNvSpPr/>
          <p:nvPr/>
        </p:nvSpPr>
        <p:spPr>
          <a:xfrm flipV="1">
            <a:off x="231686" y="246249"/>
            <a:ext cx="454805" cy="438409"/>
          </a:xfrm>
          <a:prstGeom prst="rect">
            <a:avLst/>
          </a:prstGeom>
          <a:noFill/>
          <a:ln w="9525"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id="{7101D337-497E-4BA2-86D5-7C97E840B00C}"/>
              </a:ext>
            </a:extLst>
          </p:cNvPr>
          <p:cNvSpPr/>
          <p:nvPr/>
        </p:nvSpPr>
        <p:spPr>
          <a:xfrm>
            <a:off x="-1" y="1715178"/>
            <a:ext cx="12192001" cy="73022"/>
          </a:xfrm>
          <a:prstGeom prst="rect">
            <a:avLst/>
          </a:prstGeom>
          <a:solidFill>
            <a:srgbClr val="92D050"/>
          </a:solidFill>
          <a:ln w="127000">
            <a:noFill/>
            <a:miter lim="800000"/>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a:p>
        </p:txBody>
      </p:sp>
      <p:sp>
        <p:nvSpPr>
          <p:cNvPr id="8" name="タイトル 1">
            <a:extLst>
              <a:ext uri="{FF2B5EF4-FFF2-40B4-BE49-F238E27FC236}">
                <a16:creationId xmlns:a16="http://schemas.microsoft.com/office/drawing/2014/main" id="{5C8BA0EE-6DBC-41E8-B067-8CD6521BB645}"/>
              </a:ext>
            </a:extLst>
          </p:cNvPr>
          <p:cNvSpPr>
            <a:spLocks noGrp="1"/>
          </p:cNvSpPr>
          <p:nvPr>
            <p:ph type="title"/>
          </p:nvPr>
        </p:nvSpPr>
        <p:spPr>
          <a:xfrm>
            <a:off x="3671330" y="770853"/>
            <a:ext cx="8336186" cy="712559"/>
          </a:xfrm>
        </p:spPr>
        <p:txBody>
          <a:bodyPr anchor="b">
            <a:noAutofit/>
          </a:bodyPr>
          <a:lstStyle/>
          <a:p>
            <a:pPr>
              <a:lnSpc>
                <a:spcPct val="100000"/>
              </a:lnSpc>
            </a:pPr>
            <a:r>
              <a:rPr lang="ja-JP" altLang="en-US" sz="3600" b="1" dirty="0">
                <a:latin typeface="BIZ UD明朝 Medium" panose="02020500000000000000" pitchFamily="17" charset="-128"/>
                <a:ea typeface="BIZ UD明朝 Medium" panose="02020500000000000000" pitchFamily="17" charset="-128"/>
              </a:rPr>
              <a:t>「不動産会社を査定価格の価格の高さだけで選ばない！！</a:t>
            </a:r>
            <a:r>
              <a:rPr lang="ja-JP" altLang="en-US" sz="3600" b="1" dirty="0">
                <a:solidFill>
                  <a:schemeClr val="tx1">
                    <a:lumMod val="95000"/>
                    <a:lumOff val="5000"/>
                  </a:schemeClr>
                </a:solidFill>
                <a:latin typeface="BIZ UD明朝 Medium" panose="02020500000000000000" pitchFamily="17" charset="-128"/>
                <a:ea typeface="BIZ UD明朝 Medium" panose="02020500000000000000" pitchFamily="17" charset="-128"/>
              </a:rPr>
              <a:t>」</a:t>
            </a:r>
            <a:endParaRPr kumimoji="1" lang="ja-JP" altLang="en-US" sz="3600" b="1" dirty="0">
              <a:solidFill>
                <a:schemeClr val="tx1">
                  <a:lumMod val="95000"/>
                  <a:lumOff val="5000"/>
                </a:schemeClr>
              </a:solidFill>
              <a:latin typeface="BIZ UD明朝 Medium" panose="02020500000000000000" pitchFamily="17" charset="-128"/>
              <a:ea typeface="BIZ UD明朝 Medium" panose="02020500000000000000" pitchFamily="17" charset="-128"/>
            </a:endParaRPr>
          </a:p>
        </p:txBody>
      </p:sp>
      <p:sp>
        <p:nvSpPr>
          <p:cNvPr id="13" name="タイトル 1">
            <a:extLst>
              <a:ext uri="{FF2B5EF4-FFF2-40B4-BE49-F238E27FC236}">
                <a16:creationId xmlns:a16="http://schemas.microsoft.com/office/drawing/2014/main" id="{80A8B6B4-2E8F-41AB-A409-926173538FD6}"/>
              </a:ext>
            </a:extLst>
          </p:cNvPr>
          <p:cNvSpPr txBox="1">
            <a:spLocks/>
          </p:cNvSpPr>
          <p:nvPr/>
        </p:nvSpPr>
        <p:spPr>
          <a:xfrm>
            <a:off x="4055332" y="2195925"/>
            <a:ext cx="4690664" cy="712559"/>
          </a:xfrm>
          <a:prstGeom prst="rect">
            <a:avLst/>
          </a:prstGeom>
          <a:noFill/>
        </p:spPr>
        <p:txBody>
          <a:bodyPr vert="horz" lIns="91440" tIns="45720" rIns="91440" bIns="45720" rtlCol="0" anchor="b">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nSpc>
                <a:spcPct val="150000"/>
              </a:lnSpc>
            </a:pPr>
            <a:r>
              <a:rPr lang="ja-JP" altLang="en-US" sz="4000" b="1" dirty="0">
                <a:solidFill>
                  <a:schemeClr val="tx1">
                    <a:lumMod val="50000"/>
                    <a:lumOff val="50000"/>
                  </a:schemeClr>
                </a:solidFill>
                <a:highlight>
                  <a:srgbClr val="FFFF00"/>
                </a:highlight>
                <a:latin typeface="+mn-lt"/>
                <a:ea typeface="+mn-ea"/>
              </a:rPr>
              <a:t>高取りに注意！！</a:t>
            </a:r>
          </a:p>
        </p:txBody>
      </p:sp>
      <p:sp>
        <p:nvSpPr>
          <p:cNvPr id="37" name="コンテンツ プレースホルダー 2">
            <a:extLst>
              <a:ext uri="{FF2B5EF4-FFF2-40B4-BE49-F238E27FC236}">
                <a16:creationId xmlns:a16="http://schemas.microsoft.com/office/drawing/2014/main" id="{9A11B7C2-BE58-46F5-9143-EDE8E50848F0}"/>
              </a:ext>
            </a:extLst>
          </p:cNvPr>
          <p:cNvSpPr>
            <a:spLocks noGrp="1"/>
          </p:cNvSpPr>
          <p:nvPr>
            <p:ph idx="1"/>
          </p:nvPr>
        </p:nvSpPr>
        <p:spPr>
          <a:xfrm>
            <a:off x="2176346" y="3358819"/>
            <a:ext cx="7839306" cy="1336825"/>
          </a:xfrm>
        </p:spPr>
        <p:txBody>
          <a:bodyPr>
            <a:normAutofit fontScale="25000" lnSpcReduction="20000"/>
          </a:bodyPr>
          <a:lstStyle/>
          <a:p>
            <a:pPr marL="0" indent="0">
              <a:lnSpc>
                <a:spcPct val="120000"/>
              </a:lnSpc>
              <a:buNone/>
            </a:pPr>
            <a:r>
              <a:rPr lang="ja-JP" altLang="en-US" sz="9600" dirty="0">
                <a:solidFill>
                  <a:schemeClr val="tx1">
                    <a:lumMod val="50000"/>
                    <a:lumOff val="50000"/>
                  </a:schemeClr>
                </a:solidFill>
                <a:latin typeface="+mn-ea"/>
              </a:rPr>
              <a:t>複数の不動産業者に査定を依頼することは大事！</a:t>
            </a:r>
            <a:endParaRPr lang="en-US" altLang="ja-JP" sz="9600" dirty="0">
              <a:solidFill>
                <a:schemeClr val="tx1">
                  <a:lumMod val="50000"/>
                  <a:lumOff val="50000"/>
                </a:schemeClr>
              </a:solidFill>
              <a:latin typeface="+mn-ea"/>
            </a:endParaRPr>
          </a:p>
          <a:p>
            <a:pPr marL="0" indent="0">
              <a:lnSpc>
                <a:spcPct val="120000"/>
              </a:lnSpc>
              <a:buNone/>
            </a:pPr>
            <a:r>
              <a:rPr lang="ja-JP" altLang="en-US" sz="9600" dirty="0">
                <a:solidFill>
                  <a:schemeClr val="tx1">
                    <a:lumMod val="50000"/>
                    <a:lumOff val="50000"/>
                  </a:schemeClr>
                </a:solidFill>
                <a:latin typeface="+mn-ea"/>
              </a:rPr>
              <a:t>だが、、、中には専任媒介契約を取りたいがための</a:t>
            </a:r>
            <a:endParaRPr lang="en-US" altLang="ja-JP" sz="9600" dirty="0">
              <a:solidFill>
                <a:schemeClr val="tx1">
                  <a:lumMod val="50000"/>
                  <a:lumOff val="50000"/>
                </a:schemeClr>
              </a:solidFill>
              <a:latin typeface="+mn-ea"/>
            </a:endParaRPr>
          </a:p>
          <a:p>
            <a:pPr marL="0" indent="0">
              <a:lnSpc>
                <a:spcPct val="120000"/>
              </a:lnSpc>
              <a:buNone/>
            </a:pPr>
            <a:r>
              <a:rPr lang="ja-JP" altLang="en-US" sz="9600" b="1" dirty="0">
                <a:solidFill>
                  <a:schemeClr val="tx1">
                    <a:lumMod val="50000"/>
                    <a:lumOff val="50000"/>
                  </a:schemeClr>
                </a:solidFill>
                <a:latin typeface="+mn-ea"/>
              </a:rPr>
              <a:t>売れないような高い査定</a:t>
            </a:r>
            <a:r>
              <a:rPr lang="ja-JP" altLang="en-US" sz="9600" dirty="0">
                <a:solidFill>
                  <a:schemeClr val="tx1">
                    <a:lumMod val="50000"/>
                    <a:lumOff val="50000"/>
                  </a:schemeClr>
                </a:solidFill>
                <a:latin typeface="+mn-ea"/>
              </a:rPr>
              <a:t>をだす業者がいます！</a:t>
            </a:r>
            <a:endParaRPr lang="en-US" altLang="ja-JP" sz="9600" dirty="0">
              <a:solidFill>
                <a:schemeClr val="tx1">
                  <a:lumMod val="50000"/>
                  <a:lumOff val="50000"/>
                </a:schemeClr>
              </a:solidFill>
              <a:latin typeface="+mn-ea"/>
            </a:endParaRPr>
          </a:p>
          <a:p>
            <a:pPr marL="0" indent="0">
              <a:buNone/>
            </a:pPr>
            <a:r>
              <a:rPr lang="ja-JP" altLang="en-US" dirty="0"/>
              <a:t>　</a:t>
            </a:r>
            <a:endParaRPr lang="en-US" altLang="ja-JP" dirty="0"/>
          </a:p>
          <a:p>
            <a:pPr marL="0" indent="0">
              <a:buNone/>
            </a:pPr>
            <a:r>
              <a:rPr kumimoji="1" lang="ja-JP" altLang="en-US" dirty="0"/>
              <a:t>　</a:t>
            </a:r>
          </a:p>
        </p:txBody>
      </p:sp>
      <p:sp>
        <p:nvSpPr>
          <p:cNvPr id="4" name="テキスト ボックス 3">
            <a:extLst>
              <a:ext uri="{FF2B5EF4-FFF2-40B4-BE49-F238E27FC236}">
                <a16:creationId xmlns:a16="http://schemas.microsoft.com/office/drawing/2014/main" id="{0337EFA2-8773-4F13-9F5F-36317C2AD13E}"/>
              </a:ext>
            </a:extLst>
          </p:cNvPr>
          <p:cNvSpPr txBox="1"/>
          <p:nvPr/>
        </p:nvSpPr>
        <p:spPr>
          <a:xfrm>
            <a:off x="263770" y="4880528"/>
            <a:ext cx="11928230" cy="1741182"/>
          </a:xfrm>
          <a:prstGeom prst="rect">
            <a:avLst/>
          </a:prstGeom>
          <a:noFill/>
        </p:spPr>
        <p:txBody>
          <a:bodyPr wrap="square" rtlCol="0">
            <a:spAutoFit/>
          </a:bodyPr>
          <a:lstStyle/>
          <a:p>
            <a:pPr>
              <a:lnSpc>
                <a:spcPct val="150000"/>
              </a:lnSpc>
            </a:pPr>
            <a:r>
              <a:rPr lang="en-US" altLang="ja-JP" sz="2800" b="1" dirty="0">
                <a:solidFill>
                  <a:schemeClr val="tx1">
                    <a:lumMod val="50000"/>
                    <a:lumOff val="50000"/>
                  </a:schemeClr>
                </a:solidFill>
                <a:highlight>
                  <a:srgbClr val="FFFF00"/>
                </a:highlight>
                <a:latin typeface="+mn-ea"/>
              </a:rPr>
              <a:t>【</a:t>
            </a:r>
            <a:r>
              <a:rPr lang="ja-JP" altLang="en-US" sz="2800" b="1" dirty="0">
                <a:solidFill>
                  <a:schemeClr val="tx1">
                    <a:lumMod val="50000"/>
                    <a:lumOff val="50000"/>
                  </a:schemeClr>
                </a:solidFill>
                <a:highlight>
                  <a:srgbClr val="FFFF00"/>
                </a:highlight>
                <a:latin typeface="+mn-ea"/>
              </a:rPr>
              <a:t>ここがポイント💡</a:t>
            </a:r>
            <a:r>
              <a:rPr lang="en-US" altLang="ja-JP" sz="2800" b="1" dirty="0">
                <a:solidFill>
                  <a:schemeClr val="tx1">
                    <a:lumMod val="50000"/>
                    <a:lumOff val="50000"/>
                  </a:schemeClr>
                </a:solidFill>
                <a:highlight>
                  <a:srgbClr val="FFFF00"/>
                </a:highlight>
                <a:latin typeface="+mn-ea"/>
              </a:rPr>
              <a:t>】</a:t>
            </a:r>
          </a:p>
          <a:p>
            <a:pPr>
              <a:lnSpc>
                <a:spcPct val="150000"/>
              </a:lnSpc>
            </a:pPr>
            <a:r>
              <a:rPr lang="ja-JP" altLang="en-US" sz="2800" b="1" dirty="0">
                <a:solidFill>
                  <a:schemeClr val="tx1">
                    <a:lumMod val="50000"/>
                    <a:lumOff val="50000"/>
                  </a:schemeClr>
                </a:solidFill>
                <a:latin typeface="+mn-ea"/>
              </a:rPr>
              <a:t>価格よりも大事なのは、査定を導きだした　</a:t>
            </a:r>
            <a:r>
              <a:rPr lang="ja-JP" altLang="en-US" sz="4800" b="1" dirty="0">
                <a:solidFill>
                  <a:srgbClr val="FF0000"/>
                </a:solidFill>
                <a:latin typeface="+mn-ea"/>
              </a:rPr>
              <a:t>根拠　</a:t>
            </a:r>
            <a:r>
              <a:rPr lang="ja-JP" altLang="en-US" sz="2800" b="1" dirty="0">
                <a:solidFill>
                  <a:schemeClr val="tx1">
                    <a:lumMod val="50000"/>
                    <a:lumOff val="50000"/>
                  </a:schemeClr>
                </a:solidFill>
                <a:latin typeface="+mn-ea"/>
              </a:rPr>
              <a:t>です！</a:t>
            </a:r>
          </a:p>
        </p:txBody>
      </p:sp>
    </p:spTree>
    <p:extLst>
      <p:ext uri="{BB962C8B-B14F-4D97-AF65-F5344CB8AC3E}">
        <p14:creationId xmlns:p14="http://schemas.microsoft.com/office/powerpoint/2010/main" val="164381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7">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7">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37">
                                            <p:txEl>
                                              <p:pRg st="2" end="2"/>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ppt_x"/>
                                          </p:val>
                                        </p:tav>
                                        <p:tav tm="100000">
                                          <p:val>
                                            <p:strVal val="#ppt_x"/>
                                          </p:val>
                                        </p:tav>
                                      </p:tavLst>
                                    </p:anim>
                                    <p:anim calcmode="lin" valueType="num">
                                      <p:cBhvr additive="base">
                                        <p:cTn id="2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37" grpId="0" uiExpand="1" build="p"/>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正方形/長方形 14">
            <a:extLst>
              <a:ext uri="{FF2B5EF4-FFF2-40B4-BE49-F238E27FC236}">
                <a16:creationId xmlns:a16="http://schemas.microsoft.com/office/drawing/2014/main" id="{AC3F89A3-C162-4F5A-801A-DD497DF1A760}"/>
              </a:ext>
            </a:extLst>
          </p:cNvPr>
          <p:cNvSpPr/>
          <p:nvPr/>
        </p:nvSpPr>
        <p:spPr>
          <a:xfrm>
            <a:off x="13600" y="0"/>
            <a:ext cx="3505330" cy="1716833"/>
          </a:xfrm>
          <a:prstGeom prst="rect">
            <a:avLst/>
          </a:prstGeom>
          <a:solidFill>
            <a:schemeClr val="accent6">
              <a:lumMod val="20000"/>
              <a:lumOff val="80000"/>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6" name="図 5">
            <a:extLst>
              <a:ext uri="{FF2B5EF4-FFF2-40B4-BE49-F238E27FC236}">
                <a16:creationId xmlns:a16="http://schemas.microsoft.com/office/drawing/2014/main" id="{DE520DC3-7A79-4FB4-A6BF-0BE9B5EE77D5}"/>
              </a:ext>
            </a:extLst>
          </p:cNvPr>
          <p:cNvPicPr>
            <a:picLocks noChangeAspect="1"/>
          </p:cNvPicPr>
          <p:nvPr/>
        </p:nvPicPr>
        <p:blipFill rotWithShape="1">
          <a:blip r:embed="rId2">
            <a:alphaModFix amt="56000"/>
          </a:blip>
          <a:srcRect l="4018" t="3466" r="19823" b="6888"/>
          <a:stretch/>
        </p:blipFill>
        <p:spPr>
          <a:xfrm flipH="1">
            <a:off x="-18662" y="3819"/>
            <a:ext cx="1006594" cy="1713013"/>
          </a:xfrm>
          <a:prstGeom prst="rect">
            <a:avLst/>
          </a:prstGeom>
          <a:noFill/>
        </p:spPr>
      </p:pic>
      <p:sp>
        <p:nvSpPr>
          <p:cNvPr id="12" name="正方形/長方形 11">
            <a:extLst>
              <a:ext uri="{FF2B5EF4-FFF2-40B4-BE49-F238E27FC236}">
                <a16:creationId xmlns:a16="http://schemas.microsoft.com/office/drawing/2014/main" id="{A3D63C16-6EEA-4D16-A46E-BF1CF8DAD8C7}"/>
              </a:ext>
            </a:extLst>
          </p:cNvPr>
          <p:cNvSpPr/>
          <p:nvPr/>
        </p:nvSpPr>
        <p:spPr>
          <a:xfrm flipV="1">
            <a:off x="79286" y="93849"/>
            <a:ext cx="454805" cy="438409"/>
          </a:xfrm>
          <a:prstGeom prst="rect">
            <a:avLst/>
          </a:prstGeom>
          <a:solidFill>
            <a:srgbClr val="92D050"/>
          </a:solidFill>
          <a:ln w="127000">
            <a:noFill/>
            <a:miter lim="800000"/>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B35DB9C1-A501-4305-BD29-FB3E4846DB7D}"/>
              </a:ext>
            </a:extLst>
          </p:cNvPr>
          <p:cNvSpPr txBox="1"/>
          <p:nvPr/>
        </p:nvSpPr>
        <p:spPr>
          <a:xfrm>
            <a:off x="794" y="44707"/>
            <a:ext cx="3424335" cy="1454116"/>
          </a:xfrm>
          <a:prstGeom prst="rect">
            <a:avLst/>
          </a:prstGeom>
          <a:noFill/>
        </p:spPr>
        <p:txBody>
          <a:bodyPr wrap="square">
            <a:spAutoFit/>
          </a:bodyPr>
          <a:lstStyle/>
          <a:p>
            <a:pPr>
              <a:lnSpc>
                <a:spcPct val="150000"/>
              </a:lnSpc>
            </a:pPr>
            <a:r>
              <a:rPr lang="ja-JP" altLang="en-US" sz="2800" b="1" dirty="0">
                <a:solidFill>
                  <a:schemeClr val="bg2">
                    <a:lumMod val="25000"/>
                  </a:schemeClr>
                </a:solidFill>
                <a:latin typeface="+mn-ea"/>
                <a:ea typeface="+mn-ea"/>
              </a:rPr>
              <a:t>  不</a:t>
            </a:r>
            <a:r>
              <a:rPr lang="ja-JP" altLang="en-US" sz="2800" b="1" dirty="0">
                <a:solidFill>
                  <a:schemeClr val="accent6">
                    <a:lumMod val="75000"/>
                  </a:schemeClr>
                </a:solidFill>
                <a:latin typeface="+mn-ea"/>
                <a:ea typeface="+mn-ea"/>
              </a:rPr>
              <a:t> </a:t>
            </a:r>
            <a:r>
              <a:rPr lang="ja-JP" altLang="en-US" sz="1600" b="1" dirty="0">
                <a:solidFill>
                  <a:schemeClr val="tx1">
                    <a:lumMod val="75000"/>
                    <a:lumOff val="25000"/>
                  </a:schemeClr>
                </a:solidFill>
                <a:latin typeface="+mn-ea"/>
                <a:ea typeface="+mn-ea"/>
              </a:rPr>
              <a:t>動産売却</a:t>
            </a:r>
            <a:r>
              <a:rPr lang="en-US" altLang="ja-JP" sz="3000" b="1" dirty="0">
                <a:solidFill>
                  <a:srgbClr val="FF0000"/>
                </a:solidFill>
                <a:latin typeface="+mn-ea"/>
                <a:ea typeface="+mn-ea"/>
              </a:rPr>
              <a:t>7</a:t>
            </a:r>
            <a:r>
              <a:rPr lang="ja-JP" altLang="en-US" sz="2400" b="1" dirty="0">
                <a:solidFill>
                  <a:srgbClr val="FF0000"/>
                </a:solidFill>
                <a:latin typeface="+mn-ea"/>
                <a:ea typeface="+mn-ea"/>
              </a:rPr>
              <a:t>つ</a:t>
            </a:r>
            <a:r>
              <a:rPr lang="ja-JP" altLang="en-US" sz="1600" b="1" dirty="0">
                <a:solidFill>
                  <a:schemeClr val="bg2">
                    <a:lumMod val="25000"/>
                  </a:schemeClr>
                </a:solidFill>
                <a:latin typeface="+mn-ea"/>
                <a:ea typeface="+mn-ea"/>
              </a:rPr>
              <a:t>の</a:t>
            </a:r>
            <a:r>
              <a:rPr lang="ja-JP" altLang="en-US" sz="1600" b="1" dirty="0">
                <a:solidFill>
                  <a:schemeClr val="tx1">
                    <a:lumMod val="75000"/>
                    <a:lumOff val="25000"/>
                  </a:schemeClr>
                </a:solidFill>
                <a:latin typeface="+mn-ea"/>
                <a:ea typeface="+mn-ea"/>
              </a:rPr>
              <a:t>ポイント</a:t>
            </a:r>
            <a:endParaRPr lang="en-US" altLang="ja-JP" sz="1600" b="1" dirty="0">
              <a:solidFill>
                <a:schemeClr val="tx1">
                  <a:lumMod val="75000"/>
                  <a:lumOff val="25000"/>
                </a:schemeClr>
              </a:solidFill>
              <a:latin typeface="+mn-ea"/>
              <a:ea typeface="+mn-ea"/>
            </a:endParaRPr>
          </a:p>
          <a:p>
            <a:pPr>
              <a:lnSpc>
                <a:spcPct val="150000"/>
              </a:lnSpc>
            </a:pPr>
            <a:r>
              <a:rPr kumimoji="1" lang="ja-JP" altLang="en-US" sz="1600" b="1" dirty="0">
                <a:solidFill>
                  <a:schemeClr val="tx1">
                    <a:lumMod val="75000"/>
                    <a:lumOff val="25000"/>
                  </a:schemeClr>
                </a:solidFill>
                <a:latin typeface="+mn-ea"/>
              </a:rPr>
              <a:t>　　　　　</a:t>
            </a:r>
            <a:r>
              <a:rPr kumimoji="1" lang="ja-JP" altLang="en-US" sz="3200" b="1" dirty="0">
                <a:solidFill>
                  <a:schemeClr val="bg2">
                    <a:lumMod val="25000"/>
                  </a:schemeClr>
                </a:solidFill>
                <a:latin typeface="+mn-ea"/>
                <a:ea typeface="+mn-ea"/>
              </a:rPr>
              <a:t>その❸</a:t>
            </a:r>
            <a:endParaRPr lang="ja-JP" altLang="en-US" sz="3200" dirty="0">
              <a:solidFill>
                <a:schemeClr val="bg2">
                  <a:lumMod val="25000"/>
                </a:schemeClr>
              </a:solidFill>
            </a:endParaRPr>
          </a:p>
        </p:txBody>
      </p:sp>
      <p:sp>
        <p:nvSpPr>
          <p:cNvPr id="14" name="正方形/長方形 13">
            <a:extLst>
              <a:ext uri="{FF2B5EF4-FFF2-40B4-BE49-F238E27FC236}">
                <a16:creationId xmlns:a16="http://schemas.microsoft.com/office/drawing/2014/main" id="{E1443AD0-A06B-4DC0-8B47-CCF76B46EA1E}"/>
              </a:ext>
            </a:extLst>
          </p:cNvPr>
          <p:cNvSpPr/>
          <p:nvPr/>
        </p:nvSpPr>
        <p:spPr>
          <a:xfrm flipV="1">
            <a:off x="231686" y="246249"/>
            <a:ext cx="454805" cy="438409"/>
          </a:xfrm>
          <a:prstGeom prst="rect">
            <a:avLst/>
          </a:prstGeom>
          <a:noFill/>
          <a:ln w="9525"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id="{7101D337-497E-4BA2-86D5-7C97E840B00C}"/>
              </a:ext>
            </a:extLst>
          </p:cNvPr>
          <p:cNvSpPr/>
          <p:nvPr/>
        </p:nvSpPr>
        <p:spPr>
          <a:xfrm>
            <a:off x="-1" y="1715178"/>
            <a:ext cx="12192001" cy="73022"/>
          </a:xfrm>
          <a:prstGeom prst="rect">
            <a:avLst/>
          </a:prstGeom>
          <a:solidFill>
            <a:srgbClr val="92D050"/>
          </a:solidFill>
          <a:ln w="127000">
            <a:noFill/>
            <a:miter lim="800000"/>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a:p>
        </p:txBody>
      </p:sp>
      <p:sp>
        <p:nvSpPr>
          <p:cNvPr id="8" name="タイトル 1">
            <a:extLst>
              <a:ext uri="{FF2B5EF4-FFF2-40B4-BE49-F238E27FC236}">
                <a16:creationId xmlns:a16="http://schemas.microsoft.com/office/drawing/2014/main" id="{5C8BA0EE-6DBC-41E8-B067-8CD6521BB645}"/>
              </a:ext>
            </a:extLst>
          </p:cNvPr>
          <p:cNvSpPr>
            <a:spLocks noGrp="1"/>
          </p:cNvSpPr>
          <p:nvPr>
            <p:ph type="title"/>
          </p:nvPr>
        </p:nvSpPr>
        <p:spPr>
          <a:xfrm>
            <a:off x="3671330" y="770853"/>
            <a:ext cx="8336186" cy="712559"/>
          </a:xfrm>
        </p:spPr>
        <p:txBody>
          <a:bodyPr anchor="b">
            <a:noAutofit/>
          </a:bodyPr>
          <a:lstStyle/>
          <a:p>
            <a:pPr>
              <a:lnSpc>
                <a:spcPct val="100000"/>
              </a:lnSpc>
            </a:pPr>
            <a:r>
              <a:rPr lang="ja-JP" altLang="en-US" sz="3600" b="1" dirty="0">
                <a:latin typeface="BIZ UD明朝 Medium" panose="02020500000000000000" pitchFamily="17" charset="-128"/>
                <a:ea typeface="BIZ UD明朝 Medium" panose="02020500000000000000" pitchFamily="17" charset="-128"/>
              </a:rPr>
              <a:t>「仲介手数料やオプションサービスにつられない！！」</a:t>
            </a:r>
            <a:endParaRPr kumimoji="1" lang="ja-JP" altLang="en-US" sz="3600" b="1" dirty="0">
              <a:solidFill>
                <a:schemeClr val="tx1">
                  <a:lumMod val="95000"/>
                  <a:lumOff val="5000"/>
                </a:schemeClr>
              </a:solidFill>
              <a:latin typeface="BIZ UD明朝 Medium" panose="02020500000000000000" pitchFamily="17" charset="-128"/>
              <a:ea typeface="BIZ UD明朝 Medium" panose="02020500000000000000" pitchFamily="17" charset="-128"/>
            </a:endParaRPr>
          </a:p>
        </p:txBody>
      </p:sp>
      <p:sp>
        <p:nvSpPr>
          <p:cNvPr id="13" name="タイトル 1">
            <a:extLst>
              <a:ext uri="{FF2B5EF4-FFF2-40B4-BE49-F238E27FC236}">
                <a16:creationId xmlns:a16="http://schemas.microsoft.com/office/drawing/2014/main" id="{80A8B6B4-2E8F-41AB-A409-926173538FD6}"/>
              </a:ext>
            </a:extLst>
          </p:cNvPr>
          <p:cNvSpPr txBox="1">
            <a:spLocks/>
          </p:cNvSpPr>
          <p:nvPr/>
        </p:nvSpPr>
        <p:spPr>
          <a:xfrm>
            <a:off x="534091" y="1844226"/>
            <a:ext cx="8899842" cy="1754386"/>
          </a:xfrm>
          <a:prstGeom prst="rect">
            <a:avLst/>
          </a:prstGeom>
          <a:noFill/>
        </p:spPr>
        <p:txBody>
          <a:bodyPr vert="horz" lIns="91440" tIns="45720" rIns="91440" bIns="45720" rtlCol="0" anchor="b">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nSpc>
                <a:spcPct val="150000"/>
              </a:lnSpc>
            </a:pPr>
            <a:r>
              <a:rPr lang="ja-JP" altLang="en-US" b="1" dirty="0">
                <a:solidFill>
                  <a:schemeClr val="tx1">
                    <a:lumMod val="50000"/>
                    <a:lumOff val="50000"/>
                  </a:schemeClr>
                </a:solidFill>
                <a:latin typeface="+mn-lt"/>
                <a:ea typeface="+mn-ea"/>
              </a:rPr>
              <a:t>仲介手数料半額やタダってホントにお得？？</a:t>
            </a:r>
          </a:p>
        </p:txBody>
      </p:sp>
      <p:sp>
        <p:nvSpPr>
          <p:cNvPr id="37" name="コンテンツ プレースホルダー 2">
            <a:extLst>
              <a:ext uri="{FF2B5EF4-FFF2-40B4-BE49-F238E27FC236}">
                <a16:creationId xmlns:a16="http://schemas.microsoft.com/office/drawing/2014/main" id="{9A11B7C2-BE58-46F5-9143-EDE8E50848F0}"/>
              </a:ext>
            </a:extLst>
          </p:cNvPr>
          <p:cNvSpPr>
            <a:spLocks noGrp="1"/>
          </p:cNvSpPr>
          <p:nvPr>
            <p:ph idx="1"/>
          </p:nvPr>
        </p:nvSpPr>
        <p:spPr>
          <a:xfrm>
            <a:off x="686491" y="3690367"/>
            <a:ext cx="7839306" cy="958329"/>
          </a:xfrm>
        </p:spPr>
        <p:txBody>
          <a:bodyPr>
            <a:normAutofit fontScale="25000" lnSpcReduction="20000"/>
          </a:bodyPr>
          <a:lstStyle/>
          <a:p>
            <a:pPr marL="0" indent="0">
              <a:lnSpc>
                <a:spcPct val="120000"/>
              </a:lnSpc>
              <a:buNone/>
            </a:pPr>
            <a:r>
              <a:rPr lang="en-US" altLang="ja-JP" sz="9600" dirty="0">
                <a:latin typeface="+mn-ea"/>
              </a:rPr>
              <a:t>》</a:t>
            </a:r>
            <a:r>
              <a:rPr lang="ja-JP" altLang="en-US" sz="9600" dirty="0">
                <a:latin typeface="+mn-ea"/>
              </a:rPr>
              <a:t>その他、クリーニング、リペア、プロカメラマン撮影などサービスもある</a:t>
            </a:r>
            <a:endParaRPr lang="en-US" altLang="ja-JP" sz="9600" dirty="0">
              <a:latin typeface="+mn-ea"/>
            </a:endParaRPr>
          </a:p>
        </p:txBody>
      </p:sp>
      <p:sp>
        <p:nvSpPr>
          <p:cNvPr id="4" name="テキスト ボックス 3">
            <a:extLst>
              <a:ext uri="{FF2B5EF4-FFF2-40B4-BE49-F238E27FC236}">
                <a16:creationId xmlns:a16="http://schemas.microsoft.com/office/drawing/2014/main" id="{0337EFA2-8773-4F13-9F5F-36317C2AD13E}"/>
              </a:ext>
            </a:extLst>
          </p:cNvPr>
          <p:cNvSpPr txBox="1"/>
          <p:nvPr/>
        </p:nvSpPr>
        <p:spPr>
          <a:xfrm>
            <a:off x="459088" y="4423031"/>
            <a:ext cx="11928230" cy="1965603"/>
          </a:xfrm>
          <a:prstGeom prst="rect">
            <a:avLst/>
          </a:prstGeom>
          <a:noFill/>
        </p:spPr>
        <p:txBody>
          <a:bodyPr wrap="square" rtlCol="0">
            <a:spAutoFit/>
          </a:bodyPr>
          <a:lstStyle/>
          <a:p>
            <a:pPr>
              <a:lnSpc>
                <a:spcPct val="150000"/>
              </a:lnSpc>
            </a:pPr>
            <a:r>
              <a:rPr lang="en-US" altLang="ja-JP" sz="2800" b="1" dirty="0">
                <a:solidFill>
                  <a:schemeClr val="tx1">
                    <a:lumMod val="50000"/>
                    <a:lumOff val="50000"/>
                  </a:schemeClr>
                </a:solidFill>
                <a:highlight>
                  <a:srgbClr val="FFFF00"/>
                </a:highlight>
                <a:latin typeface="+mn-ea"/>
              </a:rPr>
              <a:t>【</a:t>
            </a:r>
            <a:r>
              <a:rPr lang="ja-JP" altLang="en-US" sz="2800" b="1" dirty="0">
                <a:solidFill>
                  <a:schemeClr val="tx1">
                    <a:lumMod val="50000"/>
                    <a:lumOff val="50000"/>
                  </a:schemeClr>
                </a:solidFill>
                <a:highlight>
                  <a:srgbClr val="FFFF00"/>
                </a:highlight>
                <a:latin typeface="+mn-ea"/>
              </a:rPr>
              <a:t>ここがポイント💡</a:t>
            </a:r>
            <a:r>
              <a:rPr lang="en-US" altLang="ja-JP" sz="2800" b="1" dirty="0">
                <a:solidFill>
                  <a:schemeClr val="tx1">
                    <a:lumMod val="50000"/>
                    <a:lumOff val="50000"/>
                  </a:schemeClr>
                </a:solidFill>
                <a:highlight>
                  <a:srgbClr val="FFFF00"/>
                </a:highlight>
                <a:latin typeface="+mn-ea"/>
              </a:rPr>
              <a:t>】</a:t>
            </a:r>
          </a:p>
          <a:p>
            <a:pPr>
              <a:lnSpc>
                <a:spcPct val="150000"/>
              </a:lnSpc>
            </a:pPr>
            <a:r>
              <a:rPr lang="ja-JP" altLang="en-US" sz="2800" b="1" dirty="0">
                <a:solidFill>
                  <a:schemeClr val="tx1">
                    <a:lumMod val="50000"/>
                    <a:lumOff val="50000"/>
                  </a:schemeClr>
                </a:solidFill>
                <a:latin typeface="+mn-ea"/>
              </a:rPr>
              <a:t>どんなに値引き・サービスして貰っても、一番大事な売却価格が</a:t>
            </a:r>
            <a:endParaRPr lang="en-US" altLang="ja-JP" sz="2800" b="1" dirty="0">
              <a:solidFill>
                <a:schemeClr val="tx1">
                  <a:lumMod val="50000"/>
                  <a:lumOff val="50000"/>
                </a:schemeClr>
              </a:solidFill>
              <a:latin typeface="+mn-ea"/>
            </a:endParaRPr>
          </a:p>
          <a:p>
            <a:pPr>
              <a:lnSpc>
                <a:spcPct val="150000"/>
              </a:lnSpc>
            </a:pPr>
            <a:r>
              <a:rPr lang="ja-JP" altLang="en-US" sz="2800" b="1" dirty="0">
                <a:solidFill>
                  <a:schemeClr val="tx1">
                    <a:lumMod val="50000"/>
                    <a:lumOff val="50000"/>
                  </a:schemeClr>
                </a:solidFill>
                <a:latin typeface="+mn-ea"/>
              </a:rPr>
              <a:t>安くなってしまっては元も子もないです💦</a:t>
            </a:r>
          </a:p>
        </p:txBody>
      </p:sp>
    </p:spTree>
    <p:extLst>
      <p:ext uri="{BB962C8B-B14F-4D97-AF65-F5344CB8AC3E}">
        <p14:creationId xmlns:p14="http://schemas.microsoft.com/office/powerpoint/2010/main" val="312908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正方形/長方形 14">
            <a:extLst>
              <a:ext uri="{FF2B5EF4-FFF2-40B4-BE49-F238E27FC236}">
                <a16:creationId xmlns:a16="http://schemas.microsoft.com/office/drawing/2014/main" id="{AC3F89A3-C162-4F5A-801A-DD497DF1A760}"/>
              </a:ext>
            </a:extLst>
          </p:cNvPr>
          <p:cNvSpPr/>
          <p:nvPr/>
        </p:nvSpPr>
        <p:spPr>
          <a:xfrm>
            <a:off x="13600" y="0"/>
            <a:ext cx="3505330" cy="1716833"/>
          </a:xfrm>
          <a:prstGeom prst="rect">
            <a:avLst/>
          </a:prstGeom>
          <a:solidFill>
            <a:schemeClr val="accent6">
              <a:lumMod val="20000"/>
              <a:lumOff val="80000"/>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6" name="図 5">
            <a:extLst>
              <a:ext uri="{FF2B5EF4-FFF2-40B4-BE49-F238E27FC236}">
                <a16:creationId xmlns:a16="http://schemas.microsoft.com/office/drawing/2014/main" id="{DE520DC3-7A79-4FB4-A6BF-0BE9B5EE77D5}"/>
              </a:ext>
            </a:extLst>
          </p:cNvPr>
          <p:cNvPicPr>
            <a:picLocks noChangeAspect="1"/>
          </p:cNvPicPr>
          <p:nvPr/>
        </p:nvPicPr>
        <p:blipFill rotWithShape="1">
          <a:blip r:embed="rId2">
            <a:alphaModFix amt="56000"/>
          </a:blip>
          <a:srcRect l="4018" t="3466" r="19823" b="6888"/>
          <a:stretch/>
        </p:blipFill>
        <p:spPr>
          <a:xfrm flipH="1">
            <a:off x="-18662" y="3819"/>
            <a:ext cx="1006594" cy="1713013"/>
          </a:xfrm>
          <a:prstGeom prst="rect">
            <a:avLst/>
          </a:prstGeom>
          <a:noFill/>
        </p:spPr>
      </p:pic>
      <p:sp>
        <p:nvSpPr>
          <p:cNvPr id="12" name="正方形/長方形 11">
            <a:extLst>
              <a:ext uri="{FF2B5EF4-FFF2-40B4-BE49-F238E27FC236}">
                <a16:creationId xmlns:a16="http://schemas.microsoft.com/office/drawing/2014/main" id="{A3D63C16-6EEA-4D16-A46E-BF1CF8DAD8C7}"/>
              </a:ext>
            </a:extLst>
          </p:cNvPr>
          <p:cNvSpPr/>
          <p:nvPr/>
        </p:nvSpPr>
        <p:spPr>
          <a:xfrm flipV="1">
            <a:off x="79286" y="93849"/>
            <a:ext cx="454805" cy="438409"/>
          </a:xfrm>
          <a:prstGeom prst="rect">
            <a:avLst/>
          </a:prstGeom>
          <a:solidFill>
            <a:srgbClr val="92D050"/>
          </a:solidFill>
          <a:ln w="127000">
            <a:noFill/>
            <a:miter lim="800000"/>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B35DB9C1-A501-4305-BD29-FB3E4846DB7D}"/>
              </a:ext>
            </a:extLst>
          </p:cNvPr>
          <p:cNvSpPr txBox="1"/>
          <p:nvPr/>
        </p:nvSpPr>
        <p:spPr>
          <a:xfrm>
            <a:off x="794" y="44707"/>
            <a:ext cx="3424335" cy="1454116"/>
          </a:xfrm>
          <a:prstGeom prst="rect">
            <a:avLst/>
          </a:prstGeom>
          <a:noFill/>
        </p:spPr>
        <p:txBody>
          <a:bodyPr wrap="square">
            <a:spAutoFit/>
          </a:bodyPr>
          <a:lstStyle/>
          <a:p>
            <a:pPr>
              <a:lnSpc>
                <a:spcPct val="150000"/>
              </a:lnSpc>
            </a:pPr>
            <a:r>
              <a:rPr lang="ja-JP" altLang="en-US" sz="2800" b="1" dirty="0">
                <a:solidFill>
                  <a:schemeClr val="bg2">
                    <a:lumMod val="25000"/>
                  </a:schemeClr>
                </a:solidFill>
                <a:latin typeface="+mn-ea"/>
                <a:ea typeface="+mn-ea"/>
              </a:rPr>
              <a:t>  不</a:t>
            </a:r>
            <a:r>
              <a:rPr lang="ja-JP" altLang="en-US" sz="2800" b="1" dirty="0">
                <a:solidFill>
                  <a:schemeClr val="accent6">
                    <a:lumMod val="75000"/>
                  </a:schemeClr>
                </a:solidFill>
                <a:latin typeface="+mn-ea"/>
                <a:ea typeface="+mn-ea"/>
              </a:rPr>
              <a:t> </a:t>
            </a:r>
            <a:r>
              <a:rPr lang="ja-JP" altLang="en-US" sz="1600" b="1" dirty="0">
                <a:solidFill>
                  <a:schemeClr val="tx1">
                    <a:lumMod val="75000"/>
                    <a:lumOff val="25000"/>
                  </a:schemeClr>
                </a:solidFill>
                <a:latin typeface="+mn-ea"/>
                <a:ea typeface="+mn-ea"/>
              </a:rPr>
              <a:t>動産売却</a:t>
            </a:r>
            <a:r>
              <a:rPr lang="en-US" altLang="ja-JP" sz="3000" b="1" dirty="0">
                <a:solidFill>
                  <a:srgbClr val="FF0000"/>
                </a:solidFill>
                <a:latin typeface="+mn-ea"/>
                <a:ea typeface="+mn-ea"/>
              </a:rPr>
              <a:t>7</a:t>
            </a:r>
            <a:r>
              <a:rPr lang="ja-JP" altLang="en-US" sz="2400" b="1" dirty="0">
                <a:solidFill>
                  <a:srgbClr val="FF0000"/>
                </a:solidFill>
                <a:latin typeface="+mn-ea"/>
                <a:ea typeface="+mn-ea"/>
              </a:rPr>
              <a:t>つ</a:t>
            </a:r>
            <a:r>
              <a:rPr lang="ja-JP" altLang="en-US" sz="1600" b="1" dirty="0">
                <a:solidFill>
                  <a:schemeClr val="bg2">
                    <a:lumMod val="25000"/>
                  </a:schemeClr>
                </a:solidFill>
                <a:latin typeface="+mn-ea"/>
                <a:ea typeface="+mn-ea"/>
              </a:rPr>
              <a:t>の</a:t>
            </a:r>
            <a:r>
              <a:rPr lang="ja-JP" altLang="en-US" sz="1600" b="1" dirty="0">
                <a:solidFill>
                  <a:schemeClr val="tx1">
                    <a:lumMod val="75000"/>
                    <a:lumOff val="25000"/>
                  </a:schemeClr>
                </a:solidFill>
                <a:latin typeface="+mn-ea"/>
                <a:ea typeface="+mn-ea"/>
              </a:rPr>
              <a:t>ポイント</a:t>
            </a:r>
            <a:endParaRPr lang="en-US" altLang="ja-JP" sz="1600" b="1" dirty="0">
              <a:solidFill>
                <a:schemeClr val="tx1">
                  <a:lumMod val="75000"/>
                  <a:lumOff val="25000"/>
                </a:schemeClr>
              </a:solidFill>
              <a:latin typeface="+mn-ea"/>
              <a:ea typeface="+mn-ea"/>
            </a:endParaRPr>
          </a:p>
          <a:p>
            <a:pPr>
              <a:lnSpc>
                <a:spcPct val="150000"/>
              </a:lnSpc>
            </a:pPr>
            <a:r>
              <a:rPr kumimoji="1" lang="ja-JP" altLang="en-US" sz="1600" b="1" dirty="0">
                <a:solidFill>
                  <a:schemeClr val="tx1">
                    <a:lumMod val="75000"/>
                    <a:lumOff val="25000"/>
                  </a:schemeClr>
                </a:solidFill>
                <a:latin typeface="+mn-ea"/>
              </a:rPr>
              <a:t>　　　　　</a:t>
            </a:r>
            <a:r>
              <a:rPr kumimoji="1" lang="ja-JP" altLang="en-US" sz="3200" b="1" dirty="0">
                <a:solidFill>
                  <a:schemeClr val="bg2">
                    <a:lumMod val="25000"/>
                  </a:schemeClr>
                </a:solidFill>
                <a:latin typeface="+mn-ea"/>
                <a:ea typeface="+mn-ea"/>
              </a:rPr>
              <a:t>その❹</a:t>
            </a:r>
            <a:endParaRPr lang="ja-JP" altLang="en-US" sz="3200" dirty="0">
              <a:solidFill>
                <a:schemeClr val="bg2">
                  <a:lumMod val="25000"/>
                </a:schemeClr>
              </a:solidFill>
            </a:endParaRPr>
          </a:p>
        </p:txBody>
      </p:sp>
      <p:sp>
        <p:nvSpPr>
          <p:cNvPr id="14" name="正方形/長方形 13">
            <a:extLst>
              <a:ext uri="{FF2B5EF4-FFF2-40B4-BE49-F238E27FC236}">
                <a16:creationId xmlns:a16="http://schemas.microsoft.com/office/drawing/2014/main" id="{E1443AD0-A06B-4DC0-8B47-CCF76B46EA1E}"/>
              </a:ext>
            </a:extLst>
          </p:cNvPr>
          <p:cNvSpPr/>
          <p:nvPr/>
        </p:nvSpPr>
        <p:spPr>
          <a:xfrm flipV="1">
            <a:off x="231686" y="246249"/>
            <a:ext cx="454805" cy="438409"/>
          </a:xfrm>
          <a:prstGeom prst="rect">
            <a:avLst/>
          </a:prstGeom>
          <a:noFill/>
          <a:ln w="9525"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id="{7101D337-497E-4BA2-86D5-7C97E840B00C}"/>
              </a:ext>
            </a:extLst>
          </p:cNvPr>
          <p:cNvSpPr/>
          <p:nvPr/>
        </p:nvSpPr>
        <p:spPr>
          <a:xfrm>
            <a:off x="-1" y="1715178"/>
            <a:ext cx="12192001" cy="73022"/>
          </a:xfrm>
          <a:prstGeom prst="rect">
            <a:avLst/>
          </a:prstGeom>
          <a:solidFill>
            <a:srgbClr val="92D050"/>
          </a:solidFill>
          <a:ln w="127000">
            <a:noFill/>
            <a:miter lim="800000"/>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a:p>
        </p:txBody>
      </p:sp>
      <p:sp>
        <p:nvSpPr>
          <p:cNvPr id="8" name="タイトル 1">
            <a:extLst>
              <a:ext uri="{FF2B5EF4-FFF2-40B4-BE49-F238E27FC236}">
                <a16:creationId xmlns:a16="http://schemas.microsoft.com/office/drawing/2014/main" id="{5C8BA0EE-6DBC-41E8-B067-8CD6521BB645}"/>
              </a:ext>
            </a:extLst>
          </p:cNvPr>
          <p:cNvSpPr>
            <a:spLocks noGrp="1"/>
          </p:cNvSpPr>
          <p:nvPr>
            <p:ph type="title"/>
          </p:nvPr>
        </p:nvSpPr>
        <p:spPr>
          <a:xfrm>
            <a:off x="4579311" y="518743"/>
            <a:ext cx="6364705" cy="712559"/>
          </a:xfrm>
        </p:spPr>
        <p:txBody>
          <a:bodyPr anchor="b">
            <a:noAutofit/>
          </a:bodyPr>
          <a:lstStyle/>
          <a:p>
            <a:pPr>
              <a:lnSpc>
                <a:spcPct val="150000"/>
              </a:lnSpc>
            </a:pPr>
            <a:r>
              <a:rPr lang="ja-JP" altLang="en-US" sz="4800" b="1" dirty="0">
                <a:solidFill>
                  <a:schemeClr val="tx1">
                    <a:lumMod val="95000"/>
                    <a:lumOff val="5000"/>
                  </a:schemeClr>
                </a:solidFill>
                <a:latin typeface="BIZ UD明朝 Medium" panose="02020500000000000000" pitchFamily="17" charset="-128"/>
                <a:ea typeface="BIZ UD明朝 Medium" panose="02020500000000000000" pitchFamily="17" charset="-128"/>
              </a:rPr>
              <a:t>「</a:t>
            </a:r>
            <a:r>
              <a:rPr lang="ja-JP" altLang="en-US" sz="4800" b="1" dirty="0">
                <a:solidFill>
                  <a:srgbClr val="FF0000"/>
                </a:solidFill>
                <a:latin typeface="BIZ UD明朝 Medium" panose="02020500000000000000" pitchFamily="17" charset="-128"/>
                <a:ea typeface="BIZ UD明朝 Medium" panose="02020500000000000000" pitchFamily="17" charset="-128"/>
              </a:rPr>
              <a:t>囲い込み</a:t>
            </a:r>
            <a:r>
              <a:rPr lang="ja-JP" altLang="en-US" sz="4800" b="1" dirty="0">
                <a:solidFill>
                  <a:schemeClr val="tx1">
                    <a:lumMod val="95000"/>
                    <a:lumOff val="5000"/>
                  </a:schemeClr>
                </a:solidFill>
                <a:latin typeface="BIZ UD明朝 Medium" panose="02020500000000000000" pitchFamily="17" charset="-128"/>
                <a:ea typeface="BIZ UD明朝 Medium" panose="02020500000000000000" pitchFamily="17" charset="-128"/>
              </a:rPr>
              <a:t>に注意！」</a:t>
            </a:r>
            <a:endParaRPr kumimoji="1" lang="ja-JP" altLang="en-US" sz="4800" b="1" dirty="0">
              <a:solidFill>
                <a:schemeClr val="tx1">
                  <a:lumMod val="95000"/>
                  <a:lumOff val="5000"/>
                </a:schemeClr>
              </a:solidFill>
              <a:latin typeface="BIZ UD明朝 Medium" panose="02020500000000000000" pitchFamily="17" charset="-128"/>
              <a:ea typeface="BIZ UD明朝 Medium" panose="02020500000000000000" pitchFamily="17" charset="-128"/>
            </a:endParaRPr>
          </a:p>
        </p:txBody>
      </p:sp>
      <p:sp>
        <p:nvSpPr>
          <p:cNvPr id="13" name="タイトル 1">
            <a:extLst>
              <a:ext uri="{FF2B5EF4-FFF2-40B4-BE49-F238E27FC236}">
                <a16:creationId xmlns:a16="http://schemas.microsoft.com/office/drawing/2014/main" id="{80A8B6B4-2E8F-41AB-A409-926173538FD6}"/>
              </a:ext>
            </a:extLst>
          </p:cNvPr>
          <p:cNvSpPr txBox="1">
            <a:spLocks/>
          </p:cNvSpPr>
          <p:nvPr/>
        </p:nvSpPr>
        <p:spPr>
          <a:xfrm>
            <a:off x="2478505" y="1800372"/>
            <a:ext cx="7194889" cy="712559"/>
          </a:xfrm>
          <a:prstGeom prst="rect">
            <a:avLst/>
          </a:prstGeom>
          <a:noFill/>
        </p:spPr>
        <p:txBody>
          <a:bodyPr vert="horz" lIns="91440" tIns="45720" rIns="91440" bIns="45720" rtlCol="0" anchor="b">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nSpc>
                <a:spcPct val="150000"/>
              </a:lnSpc>
            </a:pPr>
            <a:r>
              <a:rPr lang="ja-JP" altLang="en-US" sz="3200" b="1" dirty="0">
                <a:solidFill>
                  <a:schemeClr val="tx1">
                    <a:lumMod val="50000"/>
                    <a:lumOff val="50000"/>
                  </a:schemeClr>
                </a:solidFill>
                <a:highlight>
                  <a:srgbClr val="FFFF00"/>
                </a:highlight>
                <a:latin typeface="+mn-ea"/>
                <a:ea typeface="+mn-ea"/>
              </a:rPr>
              <a:t>大手不動産会社の汚い囲い込みの事実</a:t>
            </a:r>
          </a:p>
        </p:txBody>
      </p:sp>
      <p:sp>
        <p:nvSpPr>
          <p:cNvPr id="44" name="正方形/長方形 43">
            <a:extLst>
              <a:ext uri="{FF2B5EF4-FFF2-40B4-BE49-F238E27FC236}">
                <a16:creationId xmlns:a16="http://schemas.microsoft.com/office/drawing/2014/main" id="{6D48770A-8125-45D4-A18F-6B91F171336B}"/>
              </a:ext>
            </a:extLst>
          </p:cNvPr>
          <p:cNvSpPr/>
          <p:nvPr/>
        </p:nvSpPr>
        <p:spPr>
          <a:xfrm>
            <a:off x="750971" y="2994385"/>
            <a:ext cx="10828566" cy="3014376"/>
          </a:xfrm>
          <a:prstGeom prst="rect">
            <a:avLst/>
          </a:prstGeom>
          <a:solidFill>
            <a:schemeClr val="bg1">
              <a:lumMod val="95000"/>
              <a:alpha val="40000"/>
            </a:schemeClr>
          </a:solidFill>
          <a:ln w="9525" cap="flat" cmpd="sng" algn="ctr">
            <a:solidFill>
              <a:schemeClr val="accent6">
                <a:lumMod val="60000"/>
                <a:lumOff val="40000"/>
                <a:alpha val="94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kumimoji="1" lang="ja-JP" altLang="en-US" sz="3600" dirty="0">
              <a:solidFill>
                <a:schemeClr val="accent6">
                  <a:lumMod val="60000"/>
                  <a:lumOff val="40000"/>
                </a:schemeClr>
              </a:solidFill>
              <a:latin typeface="+mn-ea"/>
            </a:endParaRPr>
          </a:p>
        </p:txBody>
      </p:sp>
      <p:sp>
        <p:nvSpPr>
          <p:cNvPr id="2" name="テキスト ボックス 1">
            <a:extLst>
              <a:ext uri="{FF2B5EF4-FFF2-40B4-BE49-F238E27FC236}">
                <a16:creationId xmlns:a16="http://schemas.microsoft.com/office/drawing/2014/main" id="{8216E288-9EAD-4A65-8F4F-FF0F67CAF3B6}"/>
              </a:ext>
            </a:extLst>
          </p:cNvPr>
          <p:cNvSpPr txBox="1"/>
          <p:nvPr/>
        </p:nvSpPr>
        <p:spPr>
          <a:xfrm>
            <a:off x="2841268" y="2624788"/>
            <a:ext cx="6647974" cy="646331"/>
          </a:xfrm>
          <a:prstGeom prst="rect">
            <a:avLst/>
          </a:prstGeom>
          <a:noFill/>
        </p:spPr>
        <p:txBody>
          <a:bodyPr wrap="none" rtlCol="0">
            <a:spAutoFit/>
          </a:bodyPr>
          <a:lstStyle/>
          <a:p>
            <a:r>
              <a:rPr kumimoji="1" lang="ja-JP" altLang="en-US" b="1" dirty="0">
                <a:solidFill>
                  <a:schemeClr val="tx1">
                    <a:lumMod val="50000"/>
                    <a:lumOff val="50000"/>
                  </a:schemeClr>
                </a:solidFill>
                <a:latin typeface="+mn-ea"/>
              </a:rPr>
              <a:t>不動産＝大事な資産＝大手が安心という構図が出来ています！</a:t>
            </a:r>
            <a:endParaRPr kumimoji="1" lang="en-US" altLang="ja-JP" b="1" dirty="0">
              <a:solidFill>
                <a:schemeClr val="tx1">
                  <a:lumMod val="50000"/>
                  <a:lumOff val="50000"/>
                </a:schemeClr>
              </a:solidFill>
              <a:latin typeface="+mn-ea"/>
            </a:endParaRPr>
          </a:p>
          <a:p>
            <a:endParaRPr kumimoji="1" lang="ja-JP" altLang="en-US" dirty="0">
              <a:latin typeface="+mn-ea"/>
            </a:endParaRPr>
          </a:p>
        </p:txBody>
      </p:sp>
      <p:pic>
        <p:nvPicPr>
          <p:cNvPr id="4" name="図 3" descr="ポーズをとっている人&#10;&#10;中程度の精度で自動的に生成された説明">
            <a:extLst>
              <a:ext uri="{FF2B5EF4-FFF2-40B4-BE49-F238E27FC236}">
                <a16:creationId xmlns:a16="http://schemas.microsoft.com/office/drawing/2014/main" id="{AB7CEE55-5ED7-4072-BCC3-1FCD71E3DFCC}"/>
              </a:ext>
            </a:extLst>
          </p:cNvPr>
          <p:cNvPicPr>
            <a:picLocks noChangeAspect="1"/>
          </p:cNvPicPr>
          <p:nvPr/>
        </p:nvPicPr>
        <p:blipFill rotWithShape="1">
          <a:blip r:embed="rId3">
            <a:alphaModFix amt="66000"/>
            <a:extLst>
              <a:ext uri="{28A0092B-C50C-407E-A947-70E740481C1C}">
                <a14:useLocalDpi xmlns:a14="http://schemas.microsoft.com/office/drawing/2010/main" val="0"/>
              </a:ext>
            </a:extLst>
          </a:blip>
          <a:srcRect l="20312" t="6319" r="21218" b="-6319"/>
          <a:stretch/>
        </p:blipFill>
        <p:spPr>
          <a:xfrm>
            <a:off x="8651540" y="3106242"/>
            <a:ext cx="2851485" cy="3249168"/>
          </a:xfrm>
          <a:prstGeom prst="rect">
            <a:avLst/>
          </a:prstGeom>
          <a:ln>
            <a:noFill/>
          </a:ln>
          <a:effectLst>
            <a:softEdge rad="112500"/>
          </a:effectLst>
        </p:spPr>
      </p:pic>
      <p:sp>
        <p:nvSpPr>
          <p:cNvPr id="5" name="テキスト ボックス 4">
            <a:extLst>
              <a:ext uri="{FF2B5EF4-FFF2-40B4-BE49-F238E27FC236}">
                <a16:creationId xmlns:a16="http://schemas.microsoft.com/office/drawing/2014/main" id="{5DB7A0CF-038D-4720-9EF6-BDE532E03BAC}"/>
              </a:ext>
            </a:extLst>
          </p:cNvPr>
          <p:cNvSpPr txBox="1"/>
          <p:nvPr/>
        </p:nvSpPr>
        <p:spPr>
          <a:xfrm>
            <a:off x="1077162" y="2994385"/>
            <a:ext cx="8802817" cy="3108543"/>
          </a:xfrm>
          <a:prstGeom prst="rect">
            <a:avLst/>
          </a:prstGeom>
          <a:noFill/>
        </p:spPr>
        <p:txBody>
          <a:bodyPr wrap="square" rtlCol="0">
            <a:spAutoFit/>
          </a:bodyPr>
          <a:lstStyle/>
          <a:p>
            <a:pPr marL="0" indent="0">
              <a:buNone/>
            </a:pPr>
            <a:r>
              <a:rPr kumimoji="1" lang="ja-JP" altLang="en-US" sz="2800" b="1" dirty="0">
                <a:solidFill>
                  <a:schemeClr val="tx1">
                    <a:lumMod val="50000"/>
                    <a:lumOff val="50000"/>
                  </a:schemeClr>
                </a:solidFill>
                <a:latin typeface="+mn-ea"/>
              </a:rPr>
              <a:t>囲い込みの手法（例）</a:t>
            </a:r>
            <a:endParaRPr kumimoji="1" lang="en-US" altLang="ja-JP" sz="2800" b="1" dirty="0">
              <a:solidFill>
                <a:schemeClr val="tx1">
                  <a:lumMod val="50000"/>
                  <a:lumOff val="50000"/>
                </a:schemeClr>
              </a:solidFill>
              <a:latin typeface="+mn-ea"/>
            </a:endParaRPr>
          </a:p>
          <a:p>
            <a:pPr marL="457200" indent="-457200">
              <a:lnSpc>
                <a:spcPct val="150000"/>
              </a:lnSpc>
              <a:buFont typeface="+mj-ea"/>
              <a:buAutoNum type="circleNumDbPlain"/>
            </a:pPr>
            <a:r>
              <a:rPr lang="ja-JP" altLang="en-US" sz="2000" dirty="0">
                <a:solidFill>
                  <a:schemeClr val="tx1">
                    <a:lumMod val="50000"/>
                    <a:lumOff val="50000"/>
                  </a:schemeClr>
                </a:solidFill>
                <a:latin typeface="+mn-ea"/>
              </a:rPr>
              <a:t>一般媒介契約にして、レインズに掲載しない　　　　　　　　　　　　（</a:t>
            </a:r>
            <a:r>
              <a:rPr lang="ja-JP" altLang="en-US" sz="2000" b="1" dirty="0">
                <a:solidFill>
                  <a:schemeClr val="tx1">
                    <a:lumMod val="50000"/>
                    <a:lumOff val="50000"/>
                  </a:schemeClr>
                </a:solidFill>
                <a:highlight>
                  <a:srgbClr val="FFFF00"/>
                </a:highlight>
                <a:latin typeface="+mn-ea"/>
              </a:rPr>
              <a:t>レインズ登録証明書を必ず貰うようにすること</a:t>
            </a:r>
            <a:r>
              <a:rPr lang="ja-JP" altLang="en-US" sz="2000" dirty="0">
                <a:solidFill>
                  <a:schemeClr val="tx1">
                    <a:lumMod val="50000"/>
                    <a:lumOff val="50000"/>
                  </a:schemeClr>
                </a:solidFill>
                <a:latin typeface="+mn-ea"/>
              </a:rPr>
              <a:t>）</a:t>
            </a:r>
            <a:endParaRPr lang="en-US" altLang="ja-JP" sz="2000" dirty="0">
              <a:solidFill>
                <a:schemeClr val="tx1">
                  <a:lumMod val="50000"/>
                  <a:lumOff val="50000"/>
                </a:schemeClr>
              </a:solidFill>
              <a:latin typeface="+mn-ea"/>
            </a:endParaRPr>
          </a:p>
          <a:p>
            <a:pPr marL="457200" indent="-457200">
              <a:lnSpc>
                <a:spcPct val="150000"/>
              </a:lnSpc>
              <a:buFont typeface="+mj-ea"/>
              <a:buAutoNum type="circleNumDbPlain"/>
            </a:pPr>
            <a:r>
              <a:rPr kumimoji="1" lang="ja-JP" altLang="en-US" sz="2000" dirty="0">
                <a:solidFill>
                  <a:schemeClr val="tx1">
                    <a:lumMod val="50000"/>
                    <a:lumOff val="50000"/>
                  </a:schemeClr>
                </a:solidFill>
                <a:latin typeface="+mn-ea"/>
              </a:rPr>
              <a:t>ポータルサイトに先に掲載し、ギリギリまでレインズに掲載せず、レインズに掲載されるまでは他の不動産会社からの問合せには応じない</a:t>
            </a:r>
            <a:endParaRPr kumimoji="1" lang="en-US" altLang="ja-JP" sz="2000" dirty="0">
              <a:solidFill>
                <a:schemeClr val="tx1">
                  <a:lumMod val="50000"/>
                  <a:lumOff val="50000"/>
                </a:schemeClr>
              </a:solidFill>
              <a:latin typeface="+mn-ea"/>
            </a:endParaRPr>
          </a:p>
          <a:p>
            <a:pPr marL="457200" indent="-457200">
              <a:lnSpc>
                <a:spcPct val="150000"/>
              </a:lnSpc>
              <a:buFont typeface="+mj-ea"/>
              <a:buAutoNum type="circleNumDbPlain"/>
            </a:pPr>
            <a:r>
              <a:rPr lang="ja-JP" altLang="en-US" sz="2000" dirty="0">
                <a:solidFill>
                  <a:schemeClr val="tx1">
                    <a:lumMod val="50000"/>
                    <a:lumOff val="50000"/>
                  </a:schemeClr>
                </a:solidFill>
                <a:latin typeface="+mn-ea"/>
              </a:rPr>
              <a:t>あらゆる理由をつけて、内見させない（仕事、入院、旅行など）</a:t>
            </a:r>
            <a:endParaRPr lang="en-US" altLang="ja-JP" sz="2000" dirty="0">
              <a:solidFill>
                <a:schemeClr val="tx1">
                  <a:lumMod val="50000"/>
                  <a:lumOff val="50000"/>
                </a:schemeClr>
              </a:solidFill>
              <a:latin typeface="+mn-ea"/>
            </a:endParaRPr>
          </a:p>
          <a:p>
            <a:endParaRPr kumimoji="1" lang="ja-JP" altLang="en-US" dirty="0"/>
          </a:p>
        </p:txBody>
      </p:sp>
      <p:sp>
        <p:nvSpPr>
          <p:cNvPr id="9" name="テキスト ボックス 8">
            <a:extLst>
              <a:ext uri="{FF2B5EF4-FFF2-40B4-BE49-F238E27FC236}">
                <a16:creationId xmlns:a16="http://schemas.microsoft.com/office/drawing/2014/main" id="{DBDD9ADB-EAD2-4571-BEA1-98F220E851BF}"/>
              </a:ext>
            </a:extLst>
          </p:cNvPr>
          <p:cNvSpPr txBox="1"/>
          <p:nvPr/>
        </p:nvSpPr>
        <p:spPr>
          <a:xfrm>
            <a:off x="2071825" y="6059457"/>
            <a:ext cx="8186857" cy="461665"/>
          </a:xfrm>
          <a:prstGeom prst="rect">
            <a:avLst/>
          </a:prstGeom>
          <a:noFill/>
        </p:spPr>
        <p:txBody>
          <a:bodyPr wrap="none" rtlCol="0">
            <a:spAutoFit/>
          </a:bodyPr>
          <a:lstStyle/>
          <a:p>
            <a:r>
              <a:rPr kumimoji="1" lang="ja-JP" altLang="en-US" sz="2400" b="1" dirty="0">
                <a:solidFill>
                  <a:srgbClr val="FF0000"/>
                </a:solidFill>
              </a:rPr>
              <a:t>その囲い込みの事実をお客様が知ることはかなり難しい！</a:t>
            </a:r>
            <a:endParaRPr kumimoji="1" lang="ja-JP" altLang="en-US" sz="2400" b="1" dirty="0"/>
          </a:p>
        </p:txBody>
      </p:sp>
    </p:spTree>
    <p:extLst>
      <p:ext uri="{BB962C8B-B14F-4D97-AF65-F5344CB8AC3E}">
        <p14:creationId xmlns:p14="http://schemas.microsoft.com/office/powerpoint/2010/main" val="1045404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4"/>
                                        </p:tgtEl>
                                        <p:attrNameLst>
                                          <p:attrName>style.visibility</p:attrName>
                                        </p:attrNameLst>
                                      </p:cBhvr>
                                      <p:to>
                                        <p:strVal val="visible"/>
                                      </p:to>
                                    </p:set>
                                    <p:anim calcmode="lin" valueType="num">
                                      <p:cBhvr additive="base">
                                        <p:cTn id="18" dur="500" fill="hold"/>
                                        <p:tgtEl>
                                          <p:spTgt spid="44"/>
                                        </p:tgtEl>
                                        <p:attrNameLst>
                                          <p:attrName>ppt_x</p:attrName>
                                        </p:attrNameLst>
                                      </p:cBhvr>
                                      <p:tavLst>
                                        <p:tav tm="0">
                                          <p:val>
                                            <p:strVal val="#ppt_x"/>
                                          </p:val>
                                        </p:tav>
                                        <p:tav tm="100000">
                                          <p:val>
                                            <p:strVal val="#ppt_x"/>
                                          </p:val>
                                        </p:tav>
                                      </p:tavLst>
                                    </p:anim>
                                    <p:anim calcmode="lin" valueType="num">
                                      <p:cBhvr additive="base">
                                        <p:cTn id="19" dur="500" fill="hold"/>
                                        <p:tgtEl>
                                          <p:spTgt spid="44"/>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ppt_x"/>
                                          </p:val>
                                        </p:tav>
                                        <p:tav tm="100000">
                                          <p:val>
                                            <p:strVal val="#ppt_x"/>
                                          </p:val>
                                        </p:tav>
                                      </p:tavLst>
                                    </p:anim>
                                    <p:anim calcmode="lin" valueType="num">
                                      <p:cBhvr additive="base">
                                        <p:cTn id="2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Vertical)">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44" grpId="0" animBg="1"/>
      <p:bldP spid="2" grpId="0"/>
      <p:bldP spid="5" grpId="0"/>
      <p:bldP spid="9" grpId="0"/>
    </p:bld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00"/>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lumMod val="75000"/>
          </a:schemeClr>
        </a:solidFill>
      </a:spPr>
      <a:bodyPr rtlCol="0" anchor="ctr"/>
      <a:lstStyle>
        <a:defPPr algn="ctr">
          <a:defRPr kumimoji="1" sz="3508"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ドキュメント" ma:contentTypeID="0x010100985691503A91B440B649085476478549" ma:contentTypeVersion="2" ma:contentTypeDescription="新しいドキュメントを作成します。" ma:contentTypeScope="" ma:versionID="f1af9f019730b5c6a9270c793f8c898e">
  <xsd:schema xmlns:xsd="http://www.w3.org/2001/XMLSchema" xmlns:xs="http://www.w3.org/2001/XMLSchema" xmlns:p="http://schemas.microsoft.com/office/2006/metadata/properties" xmlns:ns3="98212f84-bc3d-48c0-9e84-025c0f431cd9" targetNamespace="http://schemas.microsoft.com/office/2006/metadata/properties" ma:root="true" ma:fieldsID="4b0c2923449398139fc3f304cc5dcfca" ns3:_="">
    <xsd:import namespace="98212f84-bc3d-48c0-9e84-025c0f431cd9"/>
    <xsd:element name="properties">
      <xsd:complexType>
        <xsd:sequence>
          <xsd:element name="documentManagement">
            <xsd:complexType>
              <xsd:all>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8212f84-bc3d-48c0-9e84-025c0f431cd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D399520-8B32-4D30-957D-EDA23D0ED607}">
  <ds:schemaRefs>
    <ds:schemaRef ds:uri="http://www.w3.org/XML/1998/namespace"/>
    <ds:schemaRef ds:uri="98212f84-bc3d-48c0-9e84-025c0f431cd9"/>
    <ds:schemaRef ds:uri="http://schemas.openxmlformats.org/package/2006/metadata/core-properties"/>
    <ds:schemaRef ds:uri="http://purl.org/dc/dcmitype/"/>
    <ds:schemaRef ds:uri="http://purl.org/dc/terms/"/>
    <ds:schemaRef ds:uri="http://purl.org/dc/elements/1.1/"/>
    <ds:schemaRef ds:uri="http://schemas.microsoft.com/office/2006/documentManagement/types"/>
    <ds:schemaRef ds:uri="http://schemas.microsoft.com/office/infopath/2007/PartnerControls"/>
    <ds:schemaRef ds:uri="http://schemas.microsoft.com/office/2006/metadata/properties"/>
  </ds:schemaRefs>
</ds:datastoreItem>
</file>

<file path=customXml/itemProps2.xml><?xml version="1.0" encoding="utf-8"?>
<ds:datastoreItem xmlns:ds="http://schemas.openxmlformats.org/officeDocument/2006/customXml" ds:itemID="{1757073C-6D1F-43E3-9469-EF6AE2CF39D5}">
  <ds:schemaRefs>
    <ds:schemaRef ds:uri="http://schemas.microsoft.com/sharepoint/v3/contenttype/forms"/>
  </ds:schemaRefs>
</ds:datastoreItem>
</file>

<file path=customXml/itemProps3.xml><?xml version="1.0" encoding="utf-8"?>
<ds:datastoreItem xmlns:ds="http://schemas.openxmlformats.org/officeDocument/2006/customXml" ds:itemID="{C0B05376-6AD6-470D-B691-60136E9B629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8212f84-bc3d-48c0-9e84-025c0f431cd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5854</TotalTime>
  <Words>1601</Words>
  <Application>Microsoft Office PowerPoint</Application>
  <PresentationFormat>ワイド画面</PresentationFormat>
  <Paragraphs>177</Paragraphs>
  <Slides>16</Slides>
  <Notes>2</Notes>
  <HiddenSlides>0</HiddenSlides>
  <MMClips>0</MMClips>
  <ScaleCrop>false</ScaleCrop>
  <HeadingPairs>
    <vt:vector size="6" baseType="variant">
      <vt:variant>
        <vt:lpstr>使用されているフォント</vt:lpstr>
      </vt:variant>
      <vt:variant>
        <vt:i4>9</vt:i4>
      </vt:variant>
      <vt:variant>
        <vt:lpstr>テーマ</vt:lpstr>
      </vt:variant>
      <vt:variant>
        <vt:i4>2</vt:i4>
      </vt:variant>
      <vt:variant>
        <vt:lpstr>スライド タイトル</vt:lpstr>
      </vt:variant>
      <vt:variant>
        <vt:i4>16</vt:i4>
      </vt:variant>
    </vt:vector>
  </HeadingPairs>
  <TitlesOfParts>
    <vt:vector size="27" baseType="lpstr">
      <vt:lpstr>BIZ UD明朝 Medium</vt:lpstr>
      <vt:lpstr>Meiryo UI</vt:lpstr>
      <vt:lpstr>メイリオ</vt:lpstr>
      <vt:lpstr>游ゴシック</vt:lpstr>
      <vt:lpstr>游ゴシック Light</vt:lpstr>
      <vt:lpstr>游ゴシック Medium</vt:lpstr>
      <vt:lpstr>Aharoni</vt:lpstr>
      <vt:lpstr>Arial</vt:lpstr>
      <vt:lpstr>Calibri</vt:lpstr>
      <vt:lpstr>Office テーマ</vt:lpstr>
      <vt:lpstr>1_Office Theme</vt:lpstr>
      <vt:lpstr>PowerPoint プレゼンテーション</vt:lpstr>
      <vt:lpstr>講師紹介　〇〇　〇〇</vt:lpstr>
      <vt:lpstr>宅地建物取引士・FP・賃貸不動産経営管理士 シニアライフカウンセラー上級 1972年群馬県太田市生まれ、横浜市神奈川区在住。</vt:lpstr>
      <vt:lpstr>「その不動産会社は何が得意？」</vt:lpstr>
      <vt:lpstr>「媒介の種類で売れる速度も変わる」</vt:lpstr>
      <vt:lpstr>「不動産の相場を知る事」</vt:lpstr>
      <vt:lpstr>「不動産会社を査定価格の価格の高さだけで選ばない！！」</vt:lpstr>
      <vt:lpstr>「仲介手数料やオプションサービスにつられない！！」</vt:lpstr>
      <vt:lpstr>「囲い込みに注意！」</vt:lpstr>
      <vt:lpstr>「不動産売却は売り出しから2週間が勝負！」</vt:lpstr>
      <vt:lpstr>「売却金額ではなく、大事なのは　手残り金額！！」</vt:lpstr>
      <vt:lpstr>「余裕をもったスケジュールで　　　　　　　売却活動を！！」</vt:lpstr>
      <vt:lpstr>不動産の仲介手数料について</vt:lpstr>
      <vt:lpstr>この場合の仲介手数料はいくら？</vt:lpstr>
      <vt:lpstr>不動産屋じゃないのに不動産の相談に乗ってくれる専門家を傍に！</vt:lpstr>
      <vt:lpstr>本資料に関するお問い合わせは、下記宛先までお願いします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松本メル</dc:creator>
  <cp:lastModifiedBy>松本メル</cp:lastModifiedBy>
  <cp:revision>26</cp:revision>
  <dcterms:created xsi:type="dcterms:W3CDTF">2021-08-27T07:17:53Z</dcterms:created>
  <dcterms:modified xsi:type="dcterms:W3CDTF">2023-10-30T17:09:06Z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0x010100985691503A91B440B649085476478549</vt:lpwstr>
  </property>
</Properties>
</file>